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4"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385"/>
  </p:normalViewPr>
  <p:slideViewPr>
    <p:cSldViewPr snapToGrid="0">
      <p:cViewPr>
        <p:scale>
          <a:sx n="70" d="100"/>
          <a:sy n="70" d="100"/>
        </p:scale>
        <p:origin x="1458"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2/19/2026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BC15-E694-20BF-F342-CC4B6ABE6EC4}"/>
            </a:ext>
          </a:extLst>
        </p:cNvPr>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46C294DA-2352-E99D-A8FB-91331FFA1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sp>
        <p:nvSpPr>
          <p:cNvPr id="10" name="TextBox 9">
            <a:extLst>
              <a:ext uri="{FF2B5EF4-FFF2-40B4-BE49-F238E27FC236}">
                <a16:creationId xmlns:a16="http://schemas.microsoft.com/office/drawing/2014/main" id="{D079892B-12A5-AAF7-5676-8F77649D720B}"/>
              </a:ext>
            </a:extLst>
          </p:cNvPr>
          <p:cNvSpPr txBox="1"/>
          <p:nvPr/>
        </p:nvSpPr>
        <p:spPr>
          <a:xfrm>
            <a:off x="342900" y="4475169"/>
            <a:ext cx="2852063"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EUROPEAN ENGINEERED OAK</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BEDD031C-5DE1-FE90-6388-D1219580EAD7}"/>
              </a:ext>
            </a:extLst>
          </p:cNvPr>
          <p:cNvSpPr txBox="1"/>
          <p:nvPr/>
        </p:nvSpPr>
        <p:spPr>
          <a:xfrm>
            <a:off x="342900" y="4160282"/>
            <a:ext cx="1659685"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SANDY OAK</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3E4D2DCD-D2B8-F6F2-248B-0655D5F83F41}"/>
              </a:ext>
            </a:extLst>
          </p:cNvPr>
          <p:cNvGraphicFramePr>
            <a:graphicFrameLocks noGrp="1"/>
          </p:cNvGraphicFramePr>
          <p:nvPr>
            <p:extLst>
              <p:ext uri="{D42A27DB-BD31-4B8C-83A1-F6EECF244321}">
                <p14:modId xmlns:p14="http://schemas.microsoft.com/office/powerpoint/2010/main" val="3182480260"/>
              </p:ext>
            </p:extLst>
          </p:nvPr>
        </p:nvGraphicFramePr>
        <p:xfrm>
          <a:off x="423756" y="4867922"/>
          <a:ext cx="6018664" cy="377798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Wood Species</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European Oak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14/1.2*190*1900 mm (1.2mm veneer)</a:t>
                      </a:r>
                    </a:p>
                    <a:p>
                      <a:r>
                        <a:rPr lang="en-US" altLang="zh-CN" sz="1200">
                          <a:solidFill>
                            <a:schemeClr val="tx1">
                              <a:lumMod val="85000"/>
                              <a:lumOff val="15000"/>
                            </a:schemeClr>
                          </a:solidFill>
                          <a:latin typeface="Adobe Garamond Pro Bold" panose="02020702060506020403" pitchFamily="18" charset="0"/>
                        </a:rPr>
                        <a:t>15/4*260*2200 </a:t>
                      </a:r>
                      <a:r>
                        <a:rPr lang="en-US" altLang="zh-CN" sz="1200" dirty="0">
                          <a:solidFill>
                            <a:schemeClr val="tx1">
                              <a:lumMod val="85000"/>
                              <a:lumOff val="15000"/>
                            </a:schemeClr>
                          </a:solidFill>
                          <a:latin typeface="Adobe Garamond Pro Bold" panose="02020702060506020403" pitchFamily="18" charset="0"/>
                        </a:rPr>
                        <a:t>mm    (4mm veneer)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2.166 sqm or 2.86 sqm per 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Short Boards</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30%</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00262"/>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Grading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ABCD</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859040"/>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Tongue &amp; Groove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Lacquer, Water Resistance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Direct Stick, Floating</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CHF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5.3 kW/m²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US" altLang="zh-CN" sz="1200" dirty="0">
                          <a:solidFill>
                            <a:schemeClr val="tx1">
                              <a:lumMod val="85000"/>
                              <a:lumOff val="15000"/>
                            </a:schemeClr>
                          </a:solidFill>
                          <a:latin typeface="Adobe Garamond Pro Bold" panose="02020702060506020403" pitchFamily="18" charset="0"/>
                        </a:rPr>
                        <a:t>Fire Test Smoke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35% min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Slip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P3 (AS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175625"/>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68711EF4-6BCD-455F-AD56-66AC676C3887}"/>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As timber is a natural product,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pic>
        <p:nvPicPr>
          <p:cNvPr id="3" name="Picture 2" descr="A close-up of a wood floor&#10;&#10;AI-generated content may be incorrect.">
            <a:extLst>
              <a:ext uri="{FF2B5EF4-FFF2-40B4-BE49-F238E27FC236}">
                <a16:creationId xmlns:a16="http://schemas.microsoft.com/office/drawing/2014/main" id="{C792114D-264E-EC73-5F23-92A677913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7" y="877337"/>
            <a:ext cx="6018665" cy="3197670"/>
          </a:xfrm>
          <a:prstGeom prst="rect">
            <a:avLst/>
          </a:prstGeom>
        </p:spPr>
      </p:pic>
    </p:spTree>
    <p:extLst>
      <p:ext uri="{BB962C8B-B14F-4D97-AF65-F5344CB8AC3E}">
        <p14:creationId xmlns:p14="http://schemas.microsoft.com/office/powerpoint/2010/main" val="126798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3360</TotalTime>
  <Words>165</Words>
  <Application>Microsoft Office PowerPoint</Application>
  <PresentationFormat>A4 Paper (210x297 mm)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28</cp:revision>
  <cp:lastPrinted>2021-05-18T04:15:08Z</cp:lastPrinted>
  <dcterms:created xsi:type="dcterms:W3CDTF">2021-05-18T02:46:33Z</dcterms:created>
  <dcterms:modified xsi:type="dcterms:W3CDTF">2026-02-19T02:01:29Z</dcterms:modified>
</cp:coreProperties>
</file>