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1"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varScale="1">
        <p:scale>
          <a:sx n="41" d="100"/>
          <a:sy n="41" d="100"/>
        </p:scale>
        <p:origin x="20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2/19/2026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C2F73D91-42E1-41F3-A54D-213E3BC8B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pic>
        <p:nvPicPr>
          <p:cNvPr id="9" name="Picture 8">
            <a:extLst>
              <a:ext uri="{FF2B5EF4-FFF2-40B4-BE49-F238E27FC236}">
                <a16:creationId xmlns:a16="http://schemas.microsoft.com/office/drawing/2014/main" id="{D43807AB-31CB-4067-84CB-66EE39D49CC9}"/>
              </a:ext>
            </a:extLst>
          </p:cNvPr>
          <p:cNvPicPr>
            <a:picLocks noChangeAspect="1"/>
          </p:cNvPicPr>
          <p:nvPr/>
        </p:nvPicPr>
        <p:blipFill>
          <a:blip r:embed="rId3">
            <a:extLst>
              <a:ext uri="{28A0092B-C50C-407E-A947-70E740481C1C}">
                <a14:useLocalDpi xmlns:a14="http://schemas.microsoft.com/office/drawing/2010/main" val="0"/>
              </a:ext>
            </a:extLst>
          </a:blip>
          <a:srcRect t="10277" b="10277"/>
          <a:stretch/>
        </p:blipFill>
        <p:spPr>
          <a:xfrm>
            <a:off x="419667" y="971691"/>
            <a:ext cx="6018663" cy="3188591"/>
          </a:xfrm>
          <a:prstGeom prst="rect">
            <a:avLst/>
          </a:prstGeom>
        </p:spPr>
      </p:pic>
      <p:sp>
        <p:nvSpPr>
          <p:cNvPr id="10" name="TextBox 9">
            <a:extLst>
              <a:ext uri="{FF2B5EF4-FFF2-40B4-BE49-F238E27FC236}">
                <a16:creationId xmlns:a16="http://schemas.microsoft.com/office/drawing/2014/main" id="{9DE6781A-D2FE-4071-B9C8-82AD465160BE}"/>
              </a:ext>
            </a:extLst>
          </p:cNvPr>
          <p:cNvSpPr txBox="1"/>
          <p:nvPr/>
        </p:nvSpPr>
        <p:spPr>
          <a:xfrm>
            <a:off x="342900" y="4475169"/>
            <a:ext cx="2852063"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EUROPEAN ENGINEERED OAK</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7D6506C6-600C-44E9-B4A0-6AB7E15D1FE5}"/>
              </a:ext>
            </a:extLst>
          </p:cNvPr>
          <p:cNvSpPr txBox="1"/>
          <p:nvPr/>
        </p:nvSpPr>
        <p:spPr>
          <a:xfrm>
            <a:off x="342900" y="4160282"/>
            <a:ext cx="2177006"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MOCHA BROWN</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ED673A36-942E-4E14-AF9D-31D1B9B2F5F2}"/>
              </a:ext>
            </a:extLst>
          </p:cNvPr>
          <p:cNvGraphicFramePr>
            <a:graphicFrameLocks noGrp="1"/>
          </p:cNvGraphicFramePr>
          <p:nvPr>
            <p:extLst>
              <p:ext uri="{D42A27DB-BD31-4B8C-83A1-F6EECF244321}">
                <p14:modId xmlns:p14="http://schemas.microsoft.com/office/powerpoint/2010/main" val="847403396"/>
              </p:ext>
            </p:extLst>
          </p:nvPr>
        </p:nvGraphicFramePr>
        <p:xfrm>
          <a:off x="423756" y="4867922"/>
          <a:ext cx="6018664" cy="359510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Wood Species</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European Oak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20/6*240*2200 mm (6mm veneer)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2.112 sqm/pack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Short Boards</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30%</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00262"/>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Grading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ABCD</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859040"/>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Tongue &amp; Groove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Lacquer, Water Resistance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Direct Stick, 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CHF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5.3 kW/m²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US" altLang="zh-CN" sz="1200" dirty="0">
                          <a:solidFill>
                            <a:schemeClr val="tx1">
                              <a:lumMod val="85000"/>
                              <a:lumOff val="15000"/>
                            </a:schemeClr>
                          </a:solidFill>
                          <a:latin typeface="Adobe Garamond Pro Bold" panose="02020702060506020403" pitchFamily="18" charset="0"/>
                        </a:rPr>
                        <a:t>Fire Test Smoke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35% min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Slip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P3 (AS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175625"/>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3FBE9CC7-0BED-41BA-9C76-0F44D59BFFA2}"/>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As timber is a natural product,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spTree>
    <p:extLst>
      <p:ext uri="{BB962C8B-B14F-4D97-AF65-F5344CB8AC3E}">
        <p14:creationId xmlns:p14="http://schemas.microsoft.com/office/powerpoint/2010/main" val="33147818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3360</TotalTime>
  <Words>156</Words>
  <Application>Microsoft Office PowerPoint</Application>
  <PresentationFormat>A4 Paper (210x297 mm)</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28</cp:revision>
  <cp:lastPrinted>2021-05-18T04:15:08Z</cp:lastPrinted>
  <dcterms:created xsi:type="dcterms:W3CDTF">2021-05-18T02:46:33Z</dcterms:created>
  <dcterms:modified xsi:type="dcterms:W3CDTF">2026-02-19T01:54:21Z</dcterms:modified>
</cp:coreProperties>
</file>