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4"/>
  </p:notesMasterIdLst>
  <p:sldIdLst>
    <p:sldId id="263" r:id="rId2"/>
    <p:sldId id="328" r:id="rId3"/>
  </p:sldIdLst>
  <p:sldSz cx="6858000" cy="9906000" type="A4"/>
  <p:notesSz cx="6797675" cy="99266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6F6F6F"/>
    <a:srgbClr val="B0B0B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31348"/>
    <p:restoredTop sz="91385"/>
  </p:normalViewPr>
  <p:slideViewPr>
    <p:cSldViewPr snapToGrid="0">
      <p:cViewPr>
        <p:scale>
          <a:sx n="120" d="100"/>
          <a:sy n="120" d="100"/>
        </p:scale>
        <p:origin x="450" y="-359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49688" y="0"/>
            <a:ext cx="2946400" cy="496888"/>
          </a:xfrm>
          <a:prstGeom prst="rect">
            <a:avLst/>
          </a:prstGeom>
        </p:spPr>
        <p:txBody>
          <a:bodyPr vert="horz" lIns="91440" tIns="45720" rIns="91440" bIns="45720" rtlCol="0"/>
          <a:lstStyle>
            <a:lvl1pPr algn="r">
              <a:defRPr sz="1200"/>
            </a:lvl1pPr>
          </a:lstStyle>
          <a:p>
            <a:fld id="{63C3CCF1-F74A-B04E-98B1-B4D886039964}" type="datetimeFigureOut">
              <a:rPr lang="en-US" smtClean="0"/>
              <a:t>2/18/2026</a:t>
            </a:fld>
            <a:endParaRPr lang="en-US"/>
          </a:p>
        </p:txBody>
      </p:sp>
      <p:sp>
        <p:nvSpPr>
          <p:cNvPr id="4" name="Slide Image Placeholder 3"/>
          <p:cNvSpPr>
            <a:spLocks noGrp="1" noRot="1" noChangeAspect="1"/>
          </p:cNvSpPr>
          <p:nvPr>
            <p:ph type="sldImg" idx="2"/>
          </p:nvPr>
        </p:nvSpPr>
        <p:spPr>
          <a:xfrm>
            <a:off x="2239963" y="1241425"/>
            <a:ext cx="2317750" cy="3349625"/>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79450" y="4776788"/>
            <a:ext cx="5438775" cy="3908425"/>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6" name="Footer Placeholder 5"/>
          <p:cNvSpPr>
            <a:spLocks noGrp="1"/>
          </p:cNvSpPr>
          <p:nvPr>
            <p:ph type="ftr" sz="quarter" idx="4"/>
          </p:nvPr>
        </p:nvSpPr>
        <p:spPr>
          <a:xfrm>
            <a:off x="0" y="9429750"/>
            <a:ext cx="2946400" cy="496888"/>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49688" y="9429750"/>
            <a:ext cx="2946400" cy="496888"/>
          </a:xfrm>
          <a:prstGeom prst="rect">
            <a:avLst/>
          </a:prstGeom>
        </p:spPr>
        <p:txBody>
          <a:bodyPr vert="horz" lIns="91440" tIns="45720" rIns="91440" bIns="45720" rtlCol="0" anchor="b"/>
          <a:lstStyle>
            <a:lvl1pPr algn="r">
              <a:defRPr sz="1200"/>
            </a:lvl1pPr>
          </a:lstStyle>
          <a:p>
            <a:fld id="{8DB84598-90B2-7445-BBF2-7249AC61C843}" type="slidenum">
              <a:rPr lang="en-US" smtClean="0"/>
              <a:t>‹#›</a:t>
            </a:fld>
            <a:endParaRPr lang="en-US"/>
          </a:p>
        </p:txBody>
      </p:sp>
    </p:spTree>
    <p:extLst>
      <p:ext uri="{BB962C8B-B14F-4D97-AF65-F5344CB8AC3E}">
        <p14:creationId xmlns:p14="http://schemas.microsoft.com/office/powerpoint/2010/main" val="198010174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32A25EA-655C-B106-7274-02AC15F605E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34E0E29-D709-202B-4FBD-6B67D93CF63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A751967-E395-F94B-6581-E340FC62F18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121BB70E-1FEA-5501-CB09-E08D0393B1B5}"/>
              </a:ext>
            </a:extLst>
          </p:cNvPr>
          <p:cNvSpPr>
            <a:spLocks noGrp="1"/>
          </p:cNvSpPr>
          <p:nvPr>
            <p:ph type="sldNum" sz="quarter" idx="5"/>
          </p:nvPr>
        </p:nvSpPr>
        <p:spPr/>
        <p:txBody>
          <a:bodyPr/>
          <a:lstStyle/>
          <a:p>
            <a:fld id="{8DB84598-90B2-7445-BBF2-7249AC61C843}" type="slidenum">
              <a:rPr lang="en-US" smtClean="0"/>
              <a:t>2</a:t>
            </a:fld>
            <a:endParaRPr lang="en-US"/>
          </a:p>
        </p:txBody>
      </p:sp>
    </p:spTree>
    <p:extLst>
      <p:ext uri="{BB962C8B-B14F-4D97-AF65-F5344CB8AC3E}">
        <p14:creationId xmlns:p14="http://schemas.microsoft.com/office/powerpoint/2010/main" val="104796728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500"/>
            </a:lvl1pPr>
          </a:lstStyle>
          <a:p>
            <a:r>
              <a:rPr lang="en-US" altLang="zh-CN"/>
              <a:t>Click to edit Master title style</a:t>
            </a:r>
            <a:endParaRPr lang="en-US" dirty="0"/>
          </a:p>
        </p:txBody>
      </p:sp>
      <p:sp>
        <p:nvSpPr>
          <p:cNvPr id="3" name="Subtitle 2"/>
          <p:cNvSpPr>
            <a:spLocks noGrp="1"/>
          </p:cNvSpPr>
          <p:nvPr>
            <p:ph type="subTitle" idx="1"/>
          </p:nvPr>
        </p:nvSpPr>
        <p:spPr>
          <a:xfrm>
            <a:off x="857250" y="5202944"/>
            <a:ext cx="5143500" cy="2391656"/>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ltLang="zh-CN"/>
              <a:t>Click to edit Master subtitle style</a:t>
            </a:r>
            <a:endParaRPr lang="en-US" dirty="0"/>
          </a:p>
        </p:txBody>
      </p:sp>
      <p:sp>
        <p:nvSpPr>
          <p:cNvPr id="4" name="Date Placeholder 3"/>
          <p:cNvSpPr>
            <a:spLocks noGrp="1"/>
          </p:cNvSpPr>
          <p:nvPr>
            <p:ph type="dt" sz="half" idx="10"/>
          </p:nvPr>
        </p:nvSpPr>
        <p:spPr/>
        <p:txBody>
          <a:bodyPr/>
          <a:lstStyle/>
          <a:p>
            <a:fld id="{02B3BDDE-EDCB-428B-977D-8BBC83102334}" type="datetimeFigureOut">
              <a:rPr lang="zh-CN" altLang="en-US" smtClean="0"/>
              <a:t>2026/2/18</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72F63592-4858-423C-AA22-35A2404F6326}" type="slidenum">
              <a:rPr lang="zh-CN" altLang="en-US" smtClean="0"/>
              <a:t>‹#›</a:t>
            </a:fld>
            <a:endParaRPr lang="zh-CN" altLang="en-US"/>
          </a:p>
        </p:txBody>
      </p:sp>
    </p:spTree>
    <p:extLst>
      <p:ext uri="{BB962C8B-B14F-4D97-AF65-F5344CB8AC3E}">
        <p14:creationId xmlns:p14="http://schemas.microsoft.com/office/powerpoint/2010/main" val="2339459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zh-CN"/>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ltLang="zh-CN"/>
              <a:t>Click to edit Master text styles</a:t>
            </a:r>
          </a:p>
          <a:p>
            <a:pPr lvl="1"/>
            <a:r>
              <a:rPr lang="en-US" altLang="zh-CN"/>
              <a:t>Second level</a:t>
            </a:r>
          </a:p>
          <a:p>
            <a:pPr lvl="2"/>
            <a:r>
              <a:rPr lang="en-US" altLang="zh-CN"/>
              <a:t>Third level</a:t>
            </a:r>
          </a:p>
          <a:p>
            <a:pPr lvl="3"/>
            <a:r>
              <a:rPr lang="en-US" altLang="zh-CN"/>
              <a:t>Fourth level</a:t>
            </a:r>
          </a:p>
          <a:p>
            <a:pPr lvl="4"/>
            <a:r>
              <a:rPr lang="en-US" altLang="zh-CN"/>
              <a:t>Fifth level</a:t>
            </a:r>
            <a:endParaRPr lang="en-US" dirty="0"/>
          </a:p>
        </p:txBody>
      </p:sp>
      <p:sp>
        <p:nvSpPr>
          <p:cNvPr id="4" name="Date Placeholder 3"/>
          <p:cNvSpPr>
            <a:spLocks noGrp="1"/>
          </p:cNvSpPr>
          <p:nvPr>
            <p:ph type="dt" sz="half" idx="10"/>
          </p:nvPr>
        </p:nvSpPr>
        <p:spPr/>
        <p:txBody>
          <a:bodyPr/>
          <a:lstStyle/>
          <a:p>
            <a:fld id="{02B3BDDE-EDCB-428B-977D-8BBC83102334}" type="datetimeFigureOut">
              <a:rPr lang="zh-CN" altLang="en-US" smtClean="0"/>
              <a:t>2026/2/18</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72F63592-4858-423C-AA22-35A2404F6326}" type="slidenum">
              <a:rPr lang="zh-CN" altLang="en-US" smtClean="0"/>
              <a:t>‹#›</a:t>
            </a:fld>
            <a:endParaRPr lang="zh-CN" altLang="en-US"/>
          </a:p>
        </p:txBody>
      </p:sp>
    </p:spTree>
    <p:extLst>
      <p:ext uri="{BB962C8B-B14F-4D97-AF65-F5344CB8AC3E}">
        <p14:creationId xmlns:p14="http://schemas.microsoft.com/office/powerpoint/2010/main" val="150082241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en-US" altLang="zh-CN"/>
              <a:t>Click to edit Master title style</a:t>
            </a:r>
            <a:endParaRPr lang="en-US" dirty="0"/>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en-US" altLang="zh-CN"/>
              <a:t>Click to edit Master text styles</a:t>
            </a:r>
          </a:p>
          <a:p>
            <a:pPr lvl="1"/>
            <a:r>
              <a:rPr lang="en-US" altLang="zh-CN"/>
              <a:t>Second level</a:t>
            </a:r>
          </a:p>
          <a:p>
            <a:pPr lvl="2"/>
            <a:r>
              <a:rPr lang="en-US" altLang="zh-CN"/>
              <a:t>Third level</a:t>
            </a:r>
          </a:p>
          <a:p>
            <a:pPr lvl="3"/>
            <a:r>
              <a:rPr lang="en-US" altLang="zh-CN"/>
              <a:t>Fourth level</a:t>
            </a:r>
          </a:p>
          <a:p>
            <a:pPr lvl="4"/>
            <a:r>
              <a:rPr lang="en-US" altLang="zh-CN"/>
              <a:t>Fifth level</a:t>
            </a:r>
            <a:endParaRPr lang="en-US" dirty="0"/>
          </a:p>
        </p:txBody>
      </p:sp>
      <p:sp>
        <p:nvSpPr>
          <p:cNvPr id="4" name="Date Placeholder 3"/>
          <p:cNvSpPr>
            <a:spLocks noGrp="1"/>
          </p:cNvSpPr>
          <p:nvPr>
            <p:ph type="dt" sz="half" idx="10"/>
          </p:nvPr>
        </p:nvSpPr>
        <p:spPr/>
        <p:txBody>
          <a:bodyPr/>
          <a:lstStyle/>
          <a:p>
            <a:fld id="{02B3BDDE-EDCB-428B-977D-8BBC83102334}" type="datetimeFigureOut">
              <a:rPr lang="zh-CN" altLang="en-US" smtClean="0"/>
              <a:t>2026/2/18</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72F63592-4858-423C-AA22-35A2404F6326}" type="slidenum">
              <a:rPr lang="zh-CN" altLang="en-US" smtClean="0"/>
              <a:t>‹#›</a:t>
            </a:fld>
            <a:endParaRPr lang="zh-CN" altLang="en-US"/>
          </a:p>
        </p:txBody>
      </p:sp>
    </p:spTree>
    <p:extLst>
      <p:ext uri="{BB962C8B-B14F-4D97-AF65-F5344CB8AC3E}">
        <p14:creationId xmlns:p14="http://schemas.microsoft.com/office/powerpoint/2010/main" val="16676499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zh-CN"/>
              <a:t>Click to edit Master title style</a:t>
            </a:r>
            <a:endParaRPr lang="en-US" dirty="0"/>
          </a:p>
        </p:txBody>
      </p:sp>
      <p:sp>
        <p:nvSpPr>
          <p:cNvPr id="3" name="Content Placeholder 2"/>
          <p:cNvSpPr>
            <a:spLocks noGrp="1"/>
          </p:cNvSpPr>
          <p:nvPr>
            <p:ph idx="1"/>
          </p:nvPr>
        </p:nvSpPr>
        <p:spPr/>
        <p:txBody>
          <a:bodyPr/>
          <a:lstStyle/>
          <a:p>
            <a:pPr lvl="0"/>
            <a:r>
              <a:rPr lang="en-US" altLang="zh-CN"/>
              <a:t>Click to edit Master text styles</a:t>
            </a:r>
          </a:p>
          <a:p>
            <a:pPr lvl="1"/>
            <a:r>
              <a:rPr lang="en-US" altLang="zh-CN"/>
              <a:t>Second level</a:t>
            </a:r>
          </a:p>
          <a:p>
            <a:pPr lvl="2"/>
            <a:r>
              <a:rPr lang="en-US" altLang="zh-CN"/>
              <a:t>Third level</a:t>
            </a:r>
          </a:p>
          <a:p>
            <a:pPr lvl="3"/>
            <a:r>
              <a:rPr lang="en-US" altLang="zh-CN"/>
              <a:t>Fourth level</a:t>
            </a:r>
          </a:p>
          <a:p>
            <a:pPr lvl="4"/>
            <a:r>
              <a:rPr lang="en-US" altLang="zh-CN"/>
              <a:t>Fifth level</a:t>
            </a:r>
            <a:endParaRPr lang="en-US" dirty="0"/>
          </a:p>
        </p:txBody>
      </p:sp>
      <p:sp>
        <p:nvSpPr>
          <p:cNvPr id="4" name="Date Placeholder 3"/>
          <p:cNvSpPr>
            <a:spLocks noGrp="1"/>
          </p:cNvSpPr>
          <p:nvPr>
            <p:ph type="dt" sz="half" idx="10"/>
          </p:nvPr>
        </p:nvSpPr>
        <p:spPr/>
        <p:txBody>
          <a:bodyPr/>
          <a:lstStyle/>
          <a:p>
            <a:fld id="{02B3BDDE-EDCB-428B-977D-8BBC83102334}" type="datetimeFigureOut">
              <a:rPr lang="zh-CN" altLang="en-US" smtClean="0"/>
              <a:t>2026/2/18</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72F63592-4858-423C-AA22-35A2404F6326}" type="slidenum">
              <a:rPr lang="zh-CN" altLang="en-US" smtClean="0"/>
              <a:t>‹#›</a:t>
            </a:fld>
            <a:endParaRPr lang="zh-CN" altLang="en-US"/>
          </a:p>
        </p:txBody>
      </p:sp>
    </p:spTree>
    <p:extLst>
      <p:ext uri="{BB962C8B-B14F-4D97-AF65-F5344CB8AC3E}">
        <p14:creationId xmlns:p14="http://schemas.microsoft.com/office/powerpoint/2010/main" val="329350893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en-US" altLang="zh-CN"/>
              <a:t>Click to edit Master title style</a:t>
            </a:r>
            <a:endParaRPr lang="en-US" dirty="0"/>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ltLang="zh-CN"/>
              <a:t>Click to edit Master text styles</a:t>
            </a:r>
          </a:p>
        </p:txBody>
      </p:sp>
      <p:sp>
        <p:nvSpPr>
          <p:cNvPr id="4" name="Date Placeholder 3"/>
          <p:cNvSpPr>
            <a:spLocks noGrp="1"/>
          </p:cNvSpPr>
          <p:nvPr>
            <p:ph type="dt" sz="half" idx="10"/>
          </p:nvPr>
        </p:nvSpPr>
        <p:spPr/>
        <p:txBody>
          <a:bodyPr/>
          <a:lstStyle/>
          <a:p>
            <a:fld id="{02B3BDDE-EDCB-428B-977D-8BBC83102334}" type="datetimeFigureOut">
              <a:rPr lang="zh-CN" altLang="en-US" smtClean="0"/>
              <a:t>2026/2/18</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72F63592-4858-423C-AA22-35A2404F6326}" type="slidenum">
              <a:rPr lang="zh-CN" altLang="en-US" smtClean="0"/>
              <a:t>‹#›</a:t>
            </a:fld>
            <a:endParaRPr lang="zh-CN" altLang="en-US"/>
          </a:p>
        </p:txBody>
      </p:sp>
    </p:spTree>
    <p:extLst>
      <p:ext uri="{BB962C8B-B14F-4D97-AF65-F5344CB8AC3E}">
        <p14:creationId xmlns:p14="http://schemas.microsoft.com/office/powerpoint/2010/main" val="53512517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zh-CN"/>
              <a:t>Click to edit Master title style</a:t>
            </a:r>
            <a:endParaRPr lang="en-US" dirty="0"/>
          </a:p>
        </p:txBody>
      </p:sp>
      <p:sp>
        <p:nvSpPr>
          <p:cNvPr id="3" name="Content Placeholder 2"/>
          <p:cNvSpPr>
            <a:spLocks noGrp="1"/>
          </p:cNvSpPr>
          <p:nvPr>
            <p:ph sz="half" idx="1"/>
          </p:nvPr>
        </p:nvSpPr>
        <p:spPr>
          <a:xfrm>
            <a:off x="471488" y="2637014"/>
            <a:ext cx="2914650" cy="6285266"/>
          </a:xfrm>
        </p:spPr>
        <p:txBody>
          <a:bodyPr/>
          <a:lstStyle/>
          <a:p>
            <a:pPr lvl="0"/>
            <a:r>
              <a:rPr lang="en-US" altLang="zh-CN"/>
              <a:t>Click to edit Master text styles</a:t>
            </a:r>
          </a:p>
          <a:p>
            <a:pPr lvl="1"/>
            <a:r>
              <a:rPr lang="en-US" altLang="zh-CN"/>
              <a:t>Second level</a:t>
            </a:r>
          </a:p>
          <a:p>
            <a:pPr lvl="2"/>
            <a:r>
              <a:rPr lang="en-US" altLang="zh-CN"/>
              <a:t>Third level</a:t>
            </a:r>
          </a:p>
          <a:p>
            <a:pPr lvl="3"/>
            <a:r>
              <a:rPr lang="en-US" altLang="zh-CN"/>
              <a:t>Fourth level</a:t>
            </a:r>
          </a:p>
          <a:p>
            <a:pPr lvl="4"/>
            <a:r>
              <a:rPr lang="en-US" altLang="zh-CN"/>
              <a:t>Fifth level</a:t>
            </a:r>
            <a:endParaRPr lang="en-US" dirty="0"/>
          </a:p>
        </p:txBody>
      </p:sp>
      <p:sp>
        <p:nvSpPr>
          <p:cNvPr id="4" name="Content Placeholder 3"/>
          <p:cNvSpPr>
            <a:spLocks noGrp="1"/>
          </p:cNvSpPr>
          <p:nvPr>
            <p:ph sz="half" idx="2"/>
          </p:nvPr>
        </p:nvSpPr>
        <p:spPr>
          <a:xfrm>
            <a:off x="3471863" y="2637014"/>
            <a:ext cx="2914650" cy="6285266"/>
          </a:xfrm>
        </p:spPr>
        <p:txBody>
          <a:bodyPr/>
          <a:lstStyle/>
          <a:p>
            <a:pPr lvl="0"/>
            <a:r>
              <a:rPr lang="en-US" altLang="zh-CN"/>
              <a:t>Click to edit Master text styles</a:t>
            </a:r>
          </a:p>
          <a:p>
            <a:pPr lvl="1"/>
            <a:r>
              <a:rPr lang="en-US" altLang="zh-CN"/>
              <a:t>Second level</a:t>
            </a:r>
          </a:p>
          <a:p>
            <a:pPr lvl="2"/>
            <a:r>
              <a:rPr lang="en-US" altLang="zh-CN"/>
              <a:t>Third level</a:t>
            </a:r>
          </a:p>
          <a:p>
            <a:pPr lvl="3"/>
            <a:r>
              <a:rPr lang="en-US" altLang="zh-CN"/>
              <a:t>Fourth level</a:t>
            </a:r>
          </a:p>
          <a:p>
            <a:pPr lvl="4"/>
            <a:r>
              <a:rPr lang="en-US" altLang="zh-CN"/>
              <a:t>Fifth level</a:t>
            </a:r>
            <a:endParaRPr lang="en-US" dirty="0"/>
          </a:p>
        </p:txBody>
      </p:sp>
      <p:sp>
        <p:nvSpPr>
          <p:cNvPr id="5" name="Date Placeholder 4"/>
          <p:cNvSpPr>
            <a:spLocks noGrp="1"/>
          </p:cNvSpPr>
          <p:nvPr>
            <p:ph type="dt" sz="half" idx="10"/>
          </p:nvPr>
        </p:nvSpPr>
        <p:spPr/>
        <p:txBody>
          <a:bodyPr/>
          <a:lstStyle/>
          <a:p>
            <a:fld id="{02B3BDDE-EDCB-428B-977D-8BBC83102334}" type="datetimeFigureOut">
              <a:rPr lang="zh-CN" altLang="en-US" smtClean="0"/>
              <a:t>2026/2/18</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72F63592-4858-423C-AA22-35A2404F6326}" type="slidenum">
              <a:rPr lang="zh-CN" altLang="en-US" smtClean="0"/>
              <a:t>‹#›</a:t>
            </a:fld>
            <a:endParaRPr lang="zh-CN" altLang="en-US"/>
          </a:p>
        </p:txBody>
      </p:sp>
    </p:spTree>
    <p:extLst>
      <p:ext uri="{BB962C8B-B14F-4D97-AF65-F5344CB8AC3E}">
        <p14:creationId xmlns:p14="http://schemas.microsoft.com/office/powerpoint/2010/main" val="125287483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en-US" altLang="zh-CN"/>
              <a:t>Click to edit Master title style</a:t>
            </a:r>
            <a:endParaRPr lang="en-US" dirty="0"/>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ltLang="zh-CN"/>
              <a:t>Click to edit Master text styles</a:t>
            </a:r>
          </a:p>
        </p:txBody>
      </p:sp>
      <p:sp>
        <p:nvSpPr>
          <p:cNvPr id="4" name="Content Placeholder 3"/>
          <p:cNvSpPr>
            <a:spLocks noGrp="1"/>
          </p:cNvSpPr>
          <p:nvPr>
            <p:ph sz="half" idx="2"/>
          </p:nvPr>
        </p:nvSpPr>
        <p:spPr>
          <a:xfrm>
            <a:off x="472381" y="3618442"/>
            <a:ext cx="2901255" cy="5322183"/>
          </a:xfrm>
        </p:spPr>
        <p:txBody>
          <a:bodyPr/>
          <a:lstStyle/>
          <a:p>
            <a:pPr lvl="0"/>
            <a:r>
              <a:rPr lang="en-US" altLang="zh-CN"/>
              <a:t>Click to edit Master text styles</a:t>
            </a:r>
          </a:p>
          <a:p>
            <a:pPr lvl="1"/>
            <a:r>
              <a:rPr lang="en-US" altLang="zh-CN"/>
              <a:t>Second level</a:t>
            </a:r>
          </a:p>
          <a:p>
            <a:pPr lvl="2"/>
            <a:r>
              <a:rPr lang="en-US" altLang="zh-CN"/>
              <a:t>Third level</a:t>
            </a:r>
          </a:p>
          <a:p>
            <a:pPr lvl="3"/>
            <a:r>
              <a:rPr lang="en-US" altLang="zh-CN"/>
              <a:t>Fourth level</a:t>
            </a:r>
          </a:p>
          <a:p>
            <a:pPr lvl="4"/>
            <a:r>
              <a:rPr lang="en-US" altLang="zh-CN"/>
              <a:t>Fifth level</a:t>
            </a:r>
            <a:endParaRPr lang="en-US" dirty="0"/>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ltLang="zh-CN"/>
              <a:t>Click to edit Master text styles</a:t>
            </a:r>
          </a:p>
        </p:txBody>
      </p:sp>
      <p:sp>
        <p:nvSpPr>
          <p:cNvPr id="6" name="Content Placeholder 5"/>
          <p:cNvSpPr>
            <a:spLocks noGrp="1"/>
          </p:cNvSpPr>
          <p:nvPr>
            <p:ph sz="quarter" idx="4"/>
          </p:nvPr>
        </p:nvSpPr>
        <p:spPr>
          <a:xfrm>
            <a:off x="3471863" y="3618442"/>
            <a:ext cx="2915543" cy="5322183"/>
          </a:xfrm>
        </p:spPr>
        <p:txBody>
          <a:bodyPr/>
          <a:lstStyle/>
          <a:p>
            <a:pPr lvl="0"/>
            <a:r>
              <a:rPr lang="en-US" altLang="zh-CN"/>
              <a:t>Click to edit Master text styles</a:t>
            </a:r>
          </a:p>
          <a:p>
            <a:pPr lvl="1"/>
            <a:r>
              <a:rPr lang="en-US" altLang="zh-CN"/>
              <a:t>Second level</a:t>
            </a:r>
          </a:p>
          <a:p>
            <a:pPr lvl="2"/>
            <a:r>
              <a:rPr lang="en-US" altLang="zh-CN"/>
              <a:t>Third level</a:t>
            </a:r>
          </a:p>
          <a:p>
            <a:pPr lvl="3"/>
            <a:r>
              <a:rPr lang="en-US" altLang="zh-CN"/>
              <a:t>Fourth level</a:t>
            </a:r>
          </a:p>
          <a:p>
            <a:pPr lvl="4"/>
            <a:r>
              <a:rPr lang="en-US" altLang="zh-CN"/>
              <a:t>Fifth level</a:t>
            </a:r>
            <a:endParaRPr lang="en-US" dirty="0"/>
          </a:p>
        </p:txBody>
      </p:sp>
      <p:sp>
        <p:nvSpPr>
          <p:cNvPr id="7" name="Date Placeholder 6"/>
          <p:cNvSpPr>
            <a:spLocks noGrp="1"/>
          </p:cNvSpPr>
          <p:nvPr>
            <p:ph type="dt" sz="half" idx="10"/>
          </p:nvPr>
        </p:nvSpPr>
        <p:spPr/>
        <p:txBody>
          <a:bodyPr/>
          <a:lstStyle/>
          <a:p>
            <a:fld id="{02B3BDDE-EDCB-428B-977D-8BBC83102334}" type="datetimeFigureOut">
              <a:rPr lang="zh-CN" altLang="en-US" smtClean="0"/>
              <a:t>2026/2/18</a:t>
            </a:fld>
            <a:endParaRPr lang="zh-CN" altLang="en-US"/>
          </a:p>
        </p:txBody>
      </p:sp>
      <p:sp>
        <p:nvSpPr>
          <p:cNvPr id="8" name="Footer Placeholder 7"/>
          <p:cNvSpPr>
            <a:spLocks noGrp="1"/>
          </p:cNvSpPr>
          <p:nvPr>
            <p:ph type="ftr" sz="quarter" idx="11"/>
          </p:nvPr>
        </p:nvSpPr>
        <p:spPr/>
        <p:txBody>
          <a:bodyPr/>
          <a:lstStyle/>
          <a:p>
            <a:endParaRPr lang="zh-CN" altLang="en-US"/>
          </a:p>
        </p:txBody>
      </p:sp>
      <p:sp>
        <p:nvSpPr>
          <p:cNvPr id="9" name="Slide Number Placeholder 8"/>
          <p:cNvSpPr>
            <a:spLocks noGrp="1"/>
          </p:cNvSpPr>
          <p:nvPr>
            <p:ph type="sldNum" sz="quarter" idx="12"/>
          </p:nvPr>
        </p:nvSpPr>
        <p:spPr/>
        <p:txBody>
          <a:bodyPr/>
          <a:lstStyle/>
          <a:p>
            <a:fld id="{72F63592-4858-423C-AA22-35A2404F6326}" type="slidenum">
              <a:rPr lang="zh-CN" altLang="en-US" smtClean="0"/>
              <a:t>‹#›</a:t>
            </a:fld>
            <a:endParaRPr lang="zh-CN" altLang="en-US"/>
          </a:p>
        </p:txBody>
      </p:sp>
    </p:spTree>
    <p:extLst>
      <p:ext uri="{BB962C8B-B14F-4D97-AF65-F5344CB8AC3E}">
        <p14:creationId xmlns:p14="http://schemas.microsoft.com/office/powerpoint/2010/main" val="94109639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zh-CN"/>
              <a:t>Click to edit Master title style</a:t>
            </a:r>
            <a:endParaRPr lang="en-US" dirty="0"/>
          </a:p>
        </p:txBody>
      </p:sp>
      <p:sp>
        <p:nvSpPr>
          <p:cNvPr id="3" name="Date Placeholder 2"/>
          <p:cNvSpPr>
            <a:spLocks noGrp="1"/>
          </p:cNvSpPr>
          <p:nvPr>
            <p:ph type="dt" sz="half" idx="10"/>
          </p:nvPr>
        </p:nvSpPr>
        <p:spPr/>
        <p:txBody>
          <a:bodyPr/>
          <a:lstStyle/>
          <a:p>
            <a:fld id="{02B3BDDE-EDCB-428B-977D-8BBC83102334}" type="datetimeFigureOut">
              <a:rPr lang="zh-CN" altLang="en-US" smtClean="0"/>
              <a:t>2026/2/18</a:t>
            </a:fld>
            <a:endParaRPr lang="zh-CN" altLang="en-US"/>
          </a:p>
        </p:txBody>
      </p:sp>
      <p:sp>
        <p:nvSpPr>
          <p:cNvPr id="4" name="Footer Placeholder 3"/>
          <p:cNvSpPr>
            <a:spLocks noGrp="1"/>
          </p:cNvSpPr>
          <p:nvPr>
            <p:ph type="ftr" sz="quarter" idx="11"/>
          </p:nvPr>
        </p:nvSpPr>
        <p:spPr/>
        <p:txBody>
          <a:bodyPr/>
          <a:lstStyle/>
          <a:p>
            <a:endParaRPr lang="zh-CN" altLang="en-US"/>
          </a:p>
        </p:txBody>
      </p:sp>
      <p:sp>
        <p:nvSpPr>
          <p:cNvPr id="5" name="Slide Number Placeholder 4"/>
          <p:cNvSpPr>
            <a:spLocks noGrp="1"/>
          </p:cNvSpPr>
          <p:nvPr>
            <p:ph type="sldNum" sz="quarter" idx="12"/>
          </p:nvPr>
        </p:nvSpPr>
        <p:spPr/>
        <p:txBody>
          <a:bodyPr/>
          <a:lstStyle/>
          <a:p>
            <a:fld id="{72F63592-4858-423C-AA22-35A2404F6326}" type="slidenum">
              <a:rPr lang="zh-CN" altLang="en-US" smtClean="0"/>
              <a:t>‹#›</a:t>
            </a:fld>
            <a:endParaRPr lang="zh-CN" altLang="en-US"/>
          </a:p>
        </p:txBody>
      </p:sp>
    </p:spTree>
    <p:extLst>
      <p:ext uri="{BB962C8B-B14F-4D97-AF65-F5344CB8AC3E}">
        <p14:creationId xmlns:p14="http://schemas.microsoft.com/office/powerpoint/2010/main" val="12419524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2B3BDDE-EDCB-428B-977D-8BBC83102334}" type="datetimeFigureOut">
              <a:rPr lang="zh-CN" altLang="en-US" smtClean="0"/>
              <a:t>2026/2/18</a:t>
            </a:fld>
            <a:endParaRPr lang="zh-CN" altLang="en-US"/>
          </a:p>
        </p:txBody>
      </p:sp>
      <p:sp>
        <p:nvSpPr>
          <p:cNvPr id="3" name="Footer Placeholder 2"/>
          <p:cNvSpPr>
            <a:spLocks noGrp="1"/>
          </p:cNvSpPr>
          <p:nvPr>
            <p:ph type="ftr" sz="quarter" idx="11"/>
          </p:nvPr>
        </p:nvSpPr>
        <p:spPr/>
        <p:txBody>
          <a:bodyPr/>
          <a:lstStyle/>
          <a:p>
            <a:endParaRPr lang="zh-CN" altLang="en-US"/>
          </a:p>
        </p:txBody>
      </p:sp>
      <p:sp>
        <p:nvSpPr>
          <p:cNvPr id="4" name="Slide Number Placeholder 3"/>
          <p:cNvSpPr>
            <a:spLocks noGrp="1"/>
          </p:cNvSpPr>
          <p:nvPr>
            <p:ph type="sldNum" sz="quarter" idx="12"/>
          </p:nvPr>
        </p:nvSpPr>
        <p:spPr/>
        <p:txBody>
          <a:bodyPr/>
          <a:lstStyle/>
          <a:p>
            <a:fld id="{72F63592-4858-423C-AA22-35A2404F6326}" type="slidenum">
              <a:rPr lang="zh-CN" altLang="en-US" smtClean="0"/>
              <a:t>‹#›</a:t>
            </a:fld>
            <a:endParaRPr lang="zh-CN" altLang="en-US"/>
          </a:p>
        </p:txBody>
      </p:sp>
    </p:spTree>
    <p:extLst>
      <p:ext uri="{BB962C8B-B14F-4D97-AF65-F5344CB8AC3E}">
        <p14:creationId xmlns:p14="http://schemas.microsoft.com/office/powerpoint/2010/main" val="126373294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en-US" altLang="zh-CN"/>
              <a:t>Click to edit Master title style</a:t>
            </a:r>
            <a:endParaRPr lang="en-US" dirty="0"/>
          </a:p>
        </p:txBody>
      </p:sp>
      <p:sp>
        <p:nvSpPr>
          <p:cNvPr id="3"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ltLang="zh-CN"/>
              <a:t>Click to edit Master text styles</a:t>
            </a:r>
          </a:p>
          <a:p>
            <a:pPr lvl="1"/>
            <a:r>
              <a:rPr lang="en-US" altLang="zh-CN"/>
              <a:t>Second level</a:t>
            </a:r>
          </a:p>
          <a:p>
            <a:pPr lvl="2"/>
            <a:r>
              <a:rPr lang="en-US" altLang="zh-CN"/>
              <a:t>Third level</a:t>
            </a:r>
          </a:p>
          <a:p>
            <a:pPr lvl="3"/>
            <a:r>
              <a:rPr lang="en-US" altLang="zh-CN"/>
              <a:t>Fourth level</a:t>
            </a:r>
          </a:p>
          <a:p>
            <a:pPr lvl="4"/>
            <a:r>
              <a:rPr lang="en-US" altLang="zh-CN"/>
              <a:t>Fifth level</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ltLang="zh-CN"/>
              <a:t>Click to edit Master text styles</a:t>
            </a:r>
          </a:p>
        </p:txBody>
      </p:sp>
      <p:sp>
        <p:nvSpPr>
          <p:cNvPr id="5" name="Date Placeholder 4"/>
          <p:cNvSpPr>
            <a:spLocks noGrp="1"/>
          </p:cNvSpPr>
          <p:nvPr>
            <p:ph type="dt" sz="half" idx="10"/>
          </p:nvPr>
        </p:nvSpPr>
        <p:spPr/>
        <p:txBody>
          <a:bodyPr/>
          <a:lstStyle/>
          <a:p>
            <a:fld id="{02B3BDDE-EDCB-428B-977D-8BBC83102334}" type="datetimeFigureOut">
              <a:rPr lang="zh-CN" altLang="en-US" smtClean="0"/>
              <a:t>2026/2/18</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72F63592-4858-423C-AA22-35A2404F6326}" type="slidenum">
              <a:rPr lang="zh-CN" altLang="en-US" smtClean="0"/>
              <a:t>‹#›</a:t>
            </a:fld>
            <a:endParaRPr lang="zh-CN" altLang="en-US"/>
          </a:p>
        </p:txBody>
      </p:sp>
    </p:spTree>
    <p:extLst>
      <p:ext uri="{BB962C8B-B14F-4D97-AF65-F5344CB8AC3E}">
        <p14:creationId xmlns:p14="http://schemas.microsoft.com/office/powerpoint/2010/main" val="32976037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en-US" altLang="zh-CN"/>
              <a:t>Click to edit Master title style</a:t>
            </a:r>
            <a:endParaRPr lang="en-US" dirty="0"/>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ltLang="zh-CN"/>
              <a:t>Click icon to add picture</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ltLang="zh-CN"/>
              <a:t>Click to edit Master text styles</a:t>
            </a:r>
          </a:p>
        </p:txBody>
      </p:sp>
      <p:sp>
        <p:nvSpPr>
          <p:cNvPr id="5" name="Date Placeholder 4"/>
          <p:cNvSpPr>
            <a:spLocks noGrp="1"/>
          </p:cNvSpPr>
          <p:nvPr>
            <p:ph type="dt" sz="half" idx="10"/>
          </p:nvPr>
        </p:nvSpPr>
        <p:spPr/>
        <p:txBody>
          <a:bodyPr/>
          <a:lstStyle/>
          <a:p>
            <a:fld id="{02B3BDDE-EDCB-428B-977D-8BBC83102334}" type="datetimeFigureOut">
              <a:rPr lang="zh-CN" altLang="en-US" smtClean="0"/>
              <a:t>2026/2/18</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72F63592-4858-423C-AA22-35A2404F6326}" type="slidenum">
              <a:rPr lang="zh-CN" altLang="en-US" smtClean="0"/>
              <a:t>‹#›</a:t>
            </a:fld>
            <a:endParaRPr lang="zh-CN" altLang="en-US"/>
          </a:p>
        </p:txBody>
      </p:sp>
    </p:spTree>
    <p:extLst>
      <p:ext uri="{BB962C8B-B14F-4D97-AF65-F5344CB8AC3E}">
        <p14:creationId xmlns:p14="http://schemas.microsoft.com/office/powerpoint/2010/main" val="291276597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en-US" altLang="zh-CN"/>
              <a:t>Click to edit Master title style</a:t>
            </a:r>
            <a:endParaRPr lang="en-US" dirty="0"/>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en-US" altLang="zh-CN"/>
              <a:t>Click to edit Master text styles</a:t>
            </a:r>
          </a:p>
          <a:p>
            <a:pPr lvl="1"/>
            <a:r>
              <a:rPr lang="en-US" altLang="zh-CN"/>
              <a:t>Second level</a:t>
            </a:r>
          </a:p>
          <a:p>
            <a:pPr lvl="2"/>
            <a:r>
              <a:rPr lang="en-US" altLang="zh-CN"/>
              <a:t>Third level</a:t>
            </a:r>
          </a:p>
          <a:p>
            <a:pPr lvl="3"/>
            <a:r>
              <a:rPr lang="en-US" altLang="zh-CN"/>
              <a:t>Fourth level</a:t>
            </a:r>
          </a:p>
          <a:p>
            <a:pPr lvl="4"/>
            <a:r>
              <a:rPr lang="en-US" altLang="zh-CN"/>
              <a:t>Fifth level</a:t>
            </a:r>
            <a:endParaRPr lang="en-US" dirty="0"/>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75000"/>
                  </a:schemeClr>
                </a:solidFill>
              </a:defRPr>
            </a:lvl1pPr>
          </a:lstStyle>
          <a:p>
            <a:fld id="{02B3BDDE-EDCB-428B-977D-8BBC83102334}" type="datetimeFigureOut">
              <a:rPr lang="zh-CN" altLang="en-US" smtClean="0"/>
              <a:t>2026/2/18</a:t>
            </a:fld>
            <a:endParaRPr lang="zh-CN" altLang="en-US"/>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zh-CN" altLang="en-US"/>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75000"/>
                  </a:schemeClr>
                </a:solidFill>
              </a:defRPr>
            </a:lvl1pPr>
          </a:lstStyle>
          <a:p>
            <a:fld id="{72F63592-4858-423C-AA22-35A2404F6326}" type="slidenum">
              <a:rPr lang="zh-CN" altLang="en-US" smtClean="0"/>
              <a:t>‹#›</a:t>
            </a:fld>
            <a:endParaRPr lang="zh-CN" altLang="en-US"/>
          </a:p>
        </p:txBody>
      </p:sp>
    </p:spTree>
    <p:extLst>
      <p:ext uri="{BB962C8B-B14F-4D97-AF65-F5344CB8AC3E}">
        <p14:creationId xmlns:p14="http://schemas.microsoft.com/office/powerpoint/2010/main" val="398417259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descr="A picture containing text, clipart&#10;&#10;Description automatically generated">
            <a:extLst>
              <a:ext uri="{FF2B5EF4-FFF2-40B4-BE49-F238E27FC236}">
                <a16:creationId xmlns:a16="http://schemas.microsoft.com/office/drawing/2014/main" id="{C2F73D91-42E1-41F3-A54D-213E3BC8BF0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32012" y="300251"/>
            <a:ext cx="3029803" cy="806697"/>
          </a:xfrm>
          <a:prstGeom prst="rect">
            <a:avLst/>
          </a:prstGeom>
        </p:spPr>
      </p:pic>
      <p:pic>
        <p:nvPicPr>
          <p:cNvPr id="9" name="Picture 8">
            <a:extLst>
              <a:ext uri="{FF2B5EF4-FFF2-40B4-BE49-F238E27FC236}">
                <a16:creationId xmlns:a16="http://schemas.microsoft.com/office/drawing/2014/main" id="{D43807AB-31CB-4067-84CB-66EE39D49CC9}"/>
              </a:ext>
            </a:extLst>
          </p:cNvPr>
          <p:cNvPicPr>
            <a:picLocks noChangeAspect="1"/>
          </p:cNvPicPr>
          <p:nvPr/>
        </p:nvPicPr>
        <p:blipFill>
          <a:blip r:embed="rId3">
            <a:extLst>
              <a:ext uri="{28A0092B-C50C-407E-A947-70E740481C1C}">
                <a14:useLocalDpi xmlns:a14="http://schemas.microsoft.com/office/drawing/2010/main" val="0"/>
              </a:ext>
            </a:extLst>
          </a:blip>
          <a:srcRect t="10266" b="10266"/>
          <a:stretch/>
        </p:blipFill>
        <p:spPr>
          <a:xfrm>
            <a:off x="419668" y="962025"/>
            <a:ext cx="6018663" cy="3198257"/>
          </a:xfrm>
          <a:prstGeom prst="rect">
            <a:avLst/>
          </a:prstGeom>
        </p:spPr>
      </p:pic>
      <p:sp>
        <p:nvSpPr>
          <p:cNvPr id="10" name="TextBox 9">
            <a:extLst>
              <a:ext uri="{FF2B5EF4-FFF2-40B4-BE49-F238E27FC236}">
                <a16:creationId xmlns:a16="http://schemas.microsoft.com/office/drawing/2014/main" id="{9DE6781A-D2FE-4071-B9C8-82AD465160BE}"/>
              </a:ext>
            </a:extLst>
          </p:cNvPr>
          <p:cNvSpPr txBox="1"/>
          <p:nvPr/>
        </p:nvSpPr>
        <p:spPr>
          <a:xfrm>
            <a:off x="342900" y="4475169"/>
            <a:ext cx="2852063" cy="307777"/>
          </a:xfrm>
          <a:prstGeom prst="rect">
            <a:avLst/>
          </a:prstGeom>
          <a:noFill/>
        </p:spPr>
        <p:txBody>
          <a:bodyPr wrap="none" rtlCol="0">
            <a:spAutoFit/>
          </a:bodyPr>
          <a:lstStyle/>
          <a:p>
            <a:r>
              <a:rPr lang="en-US" altLang="zh-CN" sz="1400" dirty="0">
                <a:solidFill>
                  <a:schemeClr val="bg2">
                    <a:lumMod val="25000"/>
                  </a:schemeClr>
                </a:solidFill>
                <a:latin typeface="Adobe Garamond Pro Bold" panose="02020702060506020403" pitchFamily="18" charset="0"/>
              </a:rPr>
              <a:t>EUROPEAN ENGINEERED OAK</a:t>
            </a:r>
            <a:endParaRPr lang="zh-CN" altLang="en-US" sz="1400" dirty="0">
              <a:solidFill>
                <a:schemeClr val="bg2">
                  <a:lumMod val="25000"/>
                </a:schemeClr>
              </a:solidFill>
              <a:latin typeface="Adobe Garamond Pro Bold" panose="02020702060506020403" pitchFamily="18" charset="0"/>
            </a:endParaRPr>
          </a:p>
        </p:txBody>
      </p:sp>
      <p:sp>
        <p:nvSpPr>
          <p:cNvPr id="11" name="TextBox 10">
            <a:extLst>
              <a:ext uri="{FF2B5EF4-FFF2-40B4-BE49-F238E27FC236}">
                <a16:creationId xmlns:a16="http://schemas.microsoft.com/office/drawing/2014/main" id="{7D6506C6-600C-44E9-B4A0-6AB7E15D1FE5}"/>
              </a:ext>
            </a:extLst>
          </p:cNvPr>
          <p:cNvSpPr txBox="1"/>
          <p:nvPr/>
        </p:nvSpPr>
        <p:spPr>
          <a:xfrm>
            <a:off x="342900" y="4160282"/>
            <a:ext cx="1601849" cy="400110"/>
          </a:xfrm>
          <a:prstGeom prst="rect">
            <a:avLst/>
          </a:prstGeom>
          <a:noFill/>
        </p:spPr>
        <p:txBody>
          <a:bodyPr wrap="none" rtlCol="0">
            <a:spAutoFit/>
          </a:bodyPr>
          <a:lstStyle/>
          <a:p>
            <a:r>
              <a:rPr lang="en-US" altLang="zh-CN" sz="2000" b="1" dirty="0">
                <a:solidFill>
                  <a:schemeClr val="tx1">
                    <a:lumMod val="85000"/>
                    <a:lumOff val="15000"/>
                  </a:schemeClr>
                </a:solidFill>
                <a:latin typeface="Adobe Garamond Pro Bold" panose="02020702060506020403" pitchFamily="18" charset="0"/>
              </a:rPr>
              <a:t>MINK GREY</a:t>
            </a:r>
            <a:endParaRPr lang="zh-CN" altLang="en-US" sz="2000" b="1" dirty="0">
              <a:solidFill>
                <a:schemeClr val="tx1">
                  <a:lumMod val="85000"/>
                  <a:lumOff val="15000"/>
                </a:schemeClr>
              </a:solidFill>
              <a:latin typeface="Adobe Garamond Pro Bold" panose="02020702060506020403" pitchFamily="18" charset="0"/>
            </a:endParaRPr>
          </a:p>
        </p:txBody>
      </p:sp>
      <p:graphicFrame>
        <p:nvGraphicFramePr>
          <p:cNvPr id="12" name="Table 12">
            <a:extLst>
              <a:ext uri="{FF2B5EF4-FFF2-40B4-BE49-F238E27FC236}">
                <a16:creationId xmlns:a16="http://schemas.microsoft.com/office/drawing/2014/main" id="{ED673A36-942E-4E14-AF9D-31D1B9B2F5F2}"/>
              </a:ext>
            </a:extLst>
          </p:cNvPr>
          <p:cNvGraphicFramePr>
            <a:graphicFrameLocks noGrp="1"/>
          </p:cNvGraphicFramePr>
          <p:nvPr>
            <p:extLst>
              <p:ext uri="{D42A27DB-BD31-4B8C-83A1-F6EECF244321}">
                <p14:modId xmlns:p14="http://schemas.microsoft.com/office/powerpoint/2010/main" val="1566446435"/>
              </p:ext>
            </p:extLst>
          </p:nvPr>
        </p:nvGraphicFramePr>
        <p:xfrm>
          <a:off x="423756" y="4867922"/>
          <a:ext cx="6018664" cy="3595103"/>
        </p:xfrm>
        <a:graphic>
          <a:graphicData uri="http://schemas.openxmlformats.org/drawingml/2006/table">
            <a:tbl>
              <a:tblPr firstRow="1" bandRow="1"/>
              <a:tblGrid>
                <a:gridCol w="3009332">
                  <a:extLst>
                    <a:ext uri="{9D8B030D-6E8A-4147-A177-3AD203B41FA5}">
                      <a16:colId xmlns:a16="http://schemas.microsoft.com/office/drawing/2014/main" val="2434586084"/>
                    </a:ext>
                  </a:extLst>
                </a:gridCol>
                <a:gridCol w="3009332">
                  <a:extLst>
                    <a:ext uri="{9D8B030D-6E8A-4147-A177-3AD203B41FA5}">
                      <a16:colId xmlns:a16="http://schemas.microsoft.com/office/drawing/2014/main" val="3029707405"/>
                    </a:ext>
                  </a:extLst>
                </a:gridCol>
              </a:tblGrid>
              <a:tr h="284213">
                <a:tc>
                  <a:txBody>
                    <a:bodyPr/>
                    <a:lstStyle/>
                    <a:p>
                      <a:r>
                        <a:rPr lang="en-US" altLang="zh-CN" sz="1200" dirty="0">
                          <a:solidFill>
                            <a:schemeClr val="tx1">
                              <a:lumMod val="85000"/>
                              <a:lumOff val="15000"/>
                            </a:schemeClr>
                          </a:solidFill>
                          <a:latin typeface="Adobe Garamond Pro Bold" panose="02020702060506020403" pitchFamily="18" charset="0"/>
                          <a:ea typeface="+mn-ea"/>
                        </a:rPr>
                        <a:t>Wood Species</a:t>
                      </a:r>
                      <a:endParaRPr lang="zh-CN" altLang="en-US" sz="1200" dirty="0">
                        <a:solidFill>
                          <a:schemeClr val="tx1">
                            <a:lumMod val="85000"/>
                            <a:lumOff val="15000"/>
                          </a:schemeClr>
                        </a:solidFill>
                        <a:latin typeface="Adobe Garamond Pro Bold" panose="02020702060506020403" pitchFamily="18" charset="0"/>
                        <a:ea typeface="+mn-ea"/>
                      </a:endParaRPr>
                    </a:p>
                  </a:txBody>
                  <a:tcPr>
                    <a:lnL w="12700" cmpd="sng">
                      <a:noFill/>
                      <a:prstDash val="solid"/>
                    </a:lnL>
                    <a:lnR w="12700" cap="flat" cmpd="sng" algn="ctr">
                      <a:noFill/>
                      <a:prstDash val="solid"/>
                      <a:round/>
                      <a:headEnd type="none" w="med" len="med"/>
                      <a:tailEnd type="none" w="med" len="med"/>
                    </a:lnR>
                    <a:lnT w="12700" cmpd="sng">
                      <a:noFill/>
                      <a:prstDash val="soli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altLang="zh-CN" sz="1200" dirty="0">
                          <a:solidFill>
                            <a:schemeClr val="tx1">
                              <a:lumMod val="85000"/>
                              <a:lumOff val="15000"/>
                            </a:schemeClr>
                          </a:solidFill>
                          <a:latin typeface="Adobe Garamond Pro Bold" panose="02020702060506020403" pitchFamily="18" charset="0"/>
                        </a:rPr>
                        <a:t>European Oak</a:t>
                      </a:r>
                      <a:endParaRPr lang="zh-CN" altLang="en-US" sz="1200" dirty="0">
                        <a:solidFill>
                          <a:schemeClr val="tx1">
                            <a:lumMod val="85000"/>
                            <a:lumOff val="15000"/>
                          </a:schemeClr>
                        </a:solidFill>
                        <a:latin typeface="Adobe Garamond Pro Bold" panose="02020702060506020403" pitchFamily="18" charset="0"/>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666125681"/>
                  </a:ext>
                </a:extLst>
              </a:tr>
              <a:tr h="266700">
                <a:tc>
                  <a:txBody>
                    <a:bodyPr/>
                    <a:lstStyle/>
                    <a:p>
                      <a:r>
                        <a:rPr lang="en-US" altLang="zh-CN" sz="1200" dirty="0">
                          <a:solidFill>
                            <a:schemeClr val="tx1">
                              <a:lumMod val="85000"/>
                              <a:lumOff val="15000"/>
                            </a:schemeClr>
                          </a:solidFill>
                          <a:latin typeface="Adobe Garamond Pro Bold" panose="02020702060506020403" pitchFamily="18" charset="0"/>
                        </a:rPr>
                        <a:t>Size</a:t>
                      </a:r>
                      <a:endParaRPr lang="zh-CN" altLang="en-US" sz="1200" dirty="0">
                        <a:solidFill>
                          <a:schemeClr val="tx1">
                            <a:lumMod val="85000"/>
                            <a:lumOff val="15000"/>
                          </a:schemeClr>
                        </a:solidFill>
                        <a:latin typeface="Adobe Garamond Pro Bold" panose="02020702060506020403" pitchFamily="18" charset="0"/>
                      </a:endParaRPr>
                    </a:p>
                  </a:txBody>
                  <a:tcPr>
                    <a:lnL w="12700" cmpd="sng">
                      <a:noFill/>
                      <a:prstDash val="soli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altLang="zh-CN" sz="1200" dirty="0">
                          <a:solidFill>
                            <a:schemeClr val="tx1">
                              <a:lumMod val="85000"/>
                              <a:lumOff val="15000"/>
                            </a:schemeClr>
                          </a:solidFill>
                          <a:latin typeface="Adobe Garamond Pro Bold" panose="02020702060506020403" pitchFamily="18" charset="0"/>
                        </a:rPr>
                        <a:t>14/4*220*2200 mm (4mm veneer)</a:t>
                      </a:r>
                      <a:endParaRPr lang="zh-CN" altLang="en-US" sz="1200" dirty="0">
                        <a:solidFill>
                          <a:schemeClr val="tx1">
                            <a:lumMod val="85000"/>
                            <a:lumOff val="15000"/>
                          </a:schemeClr>
                        </a:solidFill>
                        <a:latin typeface="Adobe Garamond Pro Bold" panose="02020702060506020403" pitchFamily="18" charset="0"/>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43711281"/>
                  </a:ext>
                </a:extLst>
              </a:tr>
              <a:tr h="278130">
                <a:tc>
                  <a:txBody>
                    <a:bodyPr/>
                    <a:lstStyle/>
                    <a:p>
                      <a:r>
                        <a:rPr lang="en-US" altLang="zh-CN" sz="1200" dirty="0">
                          <a:solidFill>
                            <a:schemeClr val="tx1">
                              <a:lumMod val="85000"/>
                              <a:lumOff val="15000"/>
                            </a:schemeClr>
                          </a:solidFill>
                          <a:latin typeface="Adobe Garamond Pro Bold" panose="02020702060506020403" pitchFamily="18" charset="0"/>
                        </a:rPr>
                        <a:t>Pack Size</a:t>
                      </a:r>
                      <a:endParaRPr lang="zh-CN" altLang="en-US" sz="1200" dirty="0">
                        <a:solidFill>
                          <a:schemeClr val="tx1">
                            <a:lumMod val="85000"/>
                            <a:lumOff val="15000"/>
                          </a:schemeClr>
                        </a:solidFill>
                        <a:latin typeface="Adobe Garamond Pro Bold" panose="02020702060506020403" pitchFamily="18" charset="0"/>
                      </a:endParaRPr>
                    </a:p>
                  </a:txBody>
                  <a:tcPr>
                    <a:lnL w="12700" cmpd="sng">
                      <a:noFill/>
                      <a:prstDash val="soli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altLang="zh-CN" sz="1200" dirty="0">
                          <a:solidFill>
                            <a:schemeClr val="tx1">
                              <a:lumMod val="85000"/>
                              <a:lumOff val="15000"/>
                            </a:schemeClr>
                          </a:solidFill>
                          <a:latin typeface="Adobe Garamond Pro Bold" panose="02020702060506020403" pitchFamily="18" charset="0"/>
                        </a:rPr>
                        <a:t>2.904 sqm/pack</a:t>
                      </a:r>
                      <a:endParaRPr lang="zh-CN" altLang="en-US" sz="1200" dirty="0">
                        <a:solidFill>
                          <a:schemeClr val="tx1">
                            <a:lumMod val="85000"/>
                            <a:lumOff val="15000"/>
                          </a:schemeClr>
                        </a:solidFill>
                        <a:latin typeface="Adobe Garamond Pro Bold" panose="02020702060506020403" pitchFamily="18" charset="0"/>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6153842"/>
                  </a:ext>
                </a:extLst>
              </a:tr>
              <a:tr h="278130">
                <a:tc>
                  <a:txBody>
                    <a:bodyPr/>
                    <a:lstStyle/>
                    <a:p>
                      <a:r>
                        <a:rPr lang="en-US" altLang="zh-CN" sz="1200" dirty="0">
                          <a:solidFill>
                            <a:schemeClr val="tx1">
                              <a:lumMod val="85000"/>
                              <a:lumOff val="15000"/>
                            </a:schemeClr>
                          </a:solidFill>
                          <a:latin typeface="Adobe Garamond Pro Bold" panose="02020702060506020403" pitchFamily="18" charset="0"/>
                        </a:rPr>
                        <a:t>Short Boards</a:t>
                      </a:r>
                      <a:endParaRPr lang="zh-CN" altLang="en-US" sz="1200" dirty="0">
                        <a:solidFill>
                          <a:schemeClr val="tx1">
                            <a:lumMod val="85000"/>
                            <a:lumOff val="15000"/>
                          </a:schemeClr>
                        </a:solidFill>
                        <a:latin typeface="Adobe Garamond Pro Bold" panose="02020702060506020403" pitchFamily="18" charset="0"/>
                      </a:endParaRPr>
                    </a:p>
                  </a:txBody>
                  <a:tcPr>
                    <a:lnL w="12700" cmpd="sng">
                      <a:noFill/>
                      <a:prstDash val="soli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altLang="zh-CN" sz="1200" dirty="0">
                          <a:solidFill>
                            <a:schemeClr val="tx1">
                              <a:lumMod val="85000"/>
                              <a:lumOff val="15000"/>
                            </a:schemeClr>
                          </a:solidFill>
                          <a:latin typeface="Adobe Garamond Pro Bold" panose="02020702060506020403" pitchFamily="18" charset="0"/>
                        </a:rPr>
                        <a:t>30%</a:t>
                      </a:r>
                      <a:endParaRPr lang="zh-CN" altLang="en-US" sz="1200" dirty="0">
                        <a:solidFill>
                          <a:schemeClr val="tx1">
                            <a:lumMod val="85000"/>
                            <a:lumOff val="15000"/>
                          </a:schemeClr>
                        </a:solidFill>
                        <a:latin typeface="Adobe Garamond Pro Bold" panose="02020702060506020403" pitchFamily="18" charset="0"/>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710500262"/>
                  </a:ext>
                </a:extLst>
              </a:tr>
              <a:tr h="266700">
                <a:tc>
                  <a:txBody>
                    <a:bodyPr/>
                    <a:lstStyle/>
                    <a:p>
                      <a:r>
                        <a:rPr lang="en-US" altLang="zh-CN" sz="1200" dirty="0">
                          <a:solidFill>
                            <a:schemeClr val="tx1">
                              <a:lumMod val="85000"/>
                              <a:lumOff val="15000"/>
                            </a:schemeClr>
                          </a:solidFill>
                          <a:latin typeface="Adobe Garamond Pro Bold" panose="02020702060506020403" pitchFamily="18" charset="0"/>
                        </a:rPr>
                        <a:t>Grading</a:t>
                      </a:r>
                      <a:endParaRPr lang="zh-CN" altLang="en-US" sz="1200" dirty="0">
                        <a:solidFill>
                          <a:schemeClr val="tx1">
                            <a:lumMod val="85000"/>
                            <a:lumOff val="15000"/>
                          </a:schemeClr>
                        </a:solidFill>
                        <a:latin typeface="Adobe Garamond Pro Bold" panose="02020702060506020403" pitchFamily="18" charset="0"/>
                      </a:endParaRPr>
                    </a:p>
                  </a:txBody>
                  <a:tcPr>
                    <a:lnL w="12700" cmpd="sng">
                      <a:noFill/>
                      <a:prstDash val="soli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altLang="zh-CN" sz="1200" dirty="0">
                          <a:solidFill>
                            <a:schemeClr val="tx1">
                              <a:lumMod val="85000"/>
                              <a:lumOff val="15000"/>
                            </a:schemeClr>
                          </a:solidFill>
                          <a:latin typeface="Adobe Garamond Pro Bold" panose="02020702060506020403" pitchFamily="18" charset="0"/>
                        </a:rPr>
                        <a:t>ABCD</a:t>
                      </a:r>
                      <a:endParaRPr lang="zh-CN" altLang="en-US" sz="1200" dirty="0">
                        <a:solidFill>
                          <a:schemeClr val="tx1">
                            <a:lumMod val="85000"/>
                            <a:lumOff val="15000"/>
                          </a:schemeClr>
                        </a:solidFill>
                        <a:latin typeface="Adobe Garamond Pro Bold" panose="02020702060506020403" pitchFamily="18" charset="0"/>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010859040"/>
                  </a:ext>
                </a:extLst>
              </a:tr>
              <a:tr h="259080">
                <a:tc>
                  <a:txBody>
                    <a:bodyPr/>
                    <a:lstStyle/>
                    <a:p>
                      <a:r>
                        <a:rPr lang="en-US" altLang="zh-CN" sz="1200" dirty="0">
                          <a:solidFill>
                            <a:schemeClr val="tx1">
                              <a:lumMod val="85000"/>
                              <a:lumOff val="15000"/>
                            </a:schemeClr>
                          </a:solidFill>
                          <a:latin typeface="Adobe Garamond Pro Bold" panose="02020702060506020403" pitchFamily="18" charset="0"/>
                        </a:rPr>
                        <a:t>Profile</a:t>
                      </a:r>
                      <a:endParaRPr lang="zh-CN" altLang="en-US" sz="1200" dirty="0">
                        <a:solidFill>
                          <a:schemeClr val="tx1">
                            <a:lumMod val="85000"/>
                            <a:lumOff val="15000"/>
                          </a:schemeClr>
                        </a:solidFill>
                        <a:latin typeface="Adobe Garamond Pro Bold" panose="02020702060506020403" pitchFamily="18" charset="0"/>
                      </a:endParaRPr>
                    </a:p>
                  </a:txBody>
                  <a:tcPr>
                    <a:lnL w="12700" cmpd="sng">
                      <a:noFill/>
                      <a:prstDash val="soli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altLang="zh-CN" sz="1200" dirty="0">
                          <a:solidFill>
                            <a:schemeClr val="tx1">
                              <a:lumMod val="85000"/>
                              <a:lumOff val="15000"/>
                            </a:schemeClr>
                          </a:solidFill>
                          <a:latin typeface="Adobe Garamond Pro Bold" panose="02020702060506020403" pitchFamily="18" charset="0"/>
                        </a:rPr>
                        <a:t>Tongue &amp; Groove</a:t>
                      </a:r>
                      <a:endParaRPr lang="zh-CN" altLang="en-US" sz="1200" dirty="0">
                        <a:solidFill>
                          <a:schemeClr val="tx1">
                            <a:lumMod val="85000"/>
                            <a:lumOff val="15000"/>
                          </a:schemeClr>
                        </a:solidFill>
                        <a:latin typeface="Adobe Garamond Pro Bold" panose="02020702060506020403" pitchFamily="18" charset="0"/>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515989916"/>
                  </a:ext>
                </a:extLst>
              </a:tr>
              <a:tr h="270510">
                <a:tc>
                  <a:txBody>
                    <a:bodyPr/>
                    <a:lstStyle/>
                    <a:p>
                      <a:r>
                        <a:rPr lang="en-US" altLang="zh-CN" sz="1200" dirty="0">
                          <a:solidFill>
                            <a:schemeClr val="tx1">
                              <a:lumMod val="85000"/>
                              <a:lumOff val="15000"/>
                            </a:schemeClr>
                          </a:solidFill>
                          <a:latin typeface="Adobe Garamond Pro Bold" panose="02020702060506020403" pitchFamily="18" charset="0"/>
                        </a:rPr>
                        <a:t>Finish</a:t>
                      </a:r>
                      <a:endParaRPr lang="zh-CN" altLang="en-US" sz="1200" dirty="0">
                        <a:solidFill>
                          <a:schemeClr val="tx1">
                            <a:lumMod val="85000"/>
                            <a:lumOff val="15000"/>
                          </a:schemeClr>
                        </a:solidFill>
                        <a:latin typeface="Adobe Garamond Pro Bold" panose="02020702060506020403" pitchFamily="18" charset="0"/>
                      </a:endParaRPr>
                    </a:p>
                  </a:txBody>
                  <a:tcPr>
                    <a:lnL w="12700" cmpd="sng">
                      <a:noFill/>
                      <a:prstDash val="soli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altLang="zh-CN" sz="1200" dirty="0">
                          <a:solidFill>
                            <a:schemeClr val="tx1">
                              <a:lumMod val="85000"/>
                              <a:lumOff val="15000"/>
                            </a:schemeClr>
                          </a:solidFill>
                          <a:latin typeface="Adobe Garamond Pro Bold" panose="02020702060506020403" pitchFamily="18" charset="0"/>
                        </a:rPr>
                        <a:t>Matt,</a:t>
                      </a:r>
                      <a:r>
                        <a:rPr lang="zh-CN" altLang="en-US" sz="1200" dirty="0">
                          <a:solidFill>
                            <a:schemeClr val="tx1">
                              <a:lumMod val="85000"/>
                              <a:lumOff val="15000"/>
                            </a:schemeClr>
                          </a:solidFill>
                          <a:latin typeface="Adobe Garamond Pro Bold" panose="02020702060506020403" pitchFamily="18" charset="0"/>
                        </a:rPr>
                        <a:t> </a:t>
                      </a:r>
                      <a:r>
                        <a:rPr lang="en-US" altLang="zh-CN" sz="1200" dirty="0">
                          <a:solidFill>
                            <a:schemeClr val="tx1">
                              <a:lumMod val="85000"/>
                              <a:lumOff val="15000"/>
                            </a:schemeClr>
                          </a:solidFill>
                          <a:latin typeface="Adobe Garamond Pro Bold" panose="02020702060506020403" pitchFamily="18" charset="0"/>
                        </a:rPr>
                        <a:t>UV</a:t>
                      </a:r>
                      <a:r>
                        <a:rPr lang="zh-CN" altLang="en-US" sz="1200" dirty="0">
                          <a:solidFill>
                            <a:schemeClr val="tx1">
                              <a:lumMod val="85000"/>
                              <a:lumOff val="15000"/>
                            </a:schemeClr>
                          </a:solidFill>
                          <a:latin typeface="Adobe Garamond Pro Bold" panose="02020702060506020403" pitchFamily="18" charset="0"/>
                        </a:rPr>
                        <a:t> </a:t>
                      </a:r>
                      <a:r>
                        <a:rPr lang="en-US" altLang="zh-CN" sz="1200" dirty="0">
                          <a:solidFill>
                            <a:schemeClr val="tx1">
                              <a:lumMod val="85000"/>
                              <a:lumOff val="15000"/>
                            </a:schemeClr>
                          </a:solidFill>
                          <a:latin typeface="Adobe Garamond Pro Bold" panose="02020702060506020403" pitchFamily="18" charset="0"/>
                        </a:rPr>
                        <a:t>Lacquer, Water Resistance </a:t>
                      </a:r>
                      <a:endParaRPr lang="zh-CN" altLang="en-US" sz="1200" dirty="0">
                        <a:solidFill>
                          <a:schemeClr val="tx1">
                            <a:lumMod val="85000"/>
                            <a:lumOff val="15000"/>
                          </a:schemeClr>
                        </a:solidFill>
                        <a:latin typeface="Adobe Garamond Pro Bold" panose="02020702060506020403" pitchFamily="18" charset="0"/>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852920071"/>
                  </a:ext>
                </a:extLst>
              </a:tr>
              <a:tr h="262890">
                <a:tc>
                  <a:txBody>
                    <a:bodyPr/>
                    <a:lstStyle/>
                    <a:p>
                      <a:r>
                        <a:rPr lang="en-US" altLang="zh-CN" sz="1200" dirty="0">
                          <a:solidFill>
                            <a:schemeClr val="tx1">
                              <a:lumMod val="85000"/>
                              <a:lumOff val="15000"/>
                            </a:schemeClr>
                          </a:solidFill>
                          <a:latin typeface="Adobe Garamond Pro Bold" panose="02020702060506020403" pitchFamily="18" charset="0"/>
                        </a:rPr>
                        <a:t>Installation Method</a:t>
                      </a:r>
                      <a:endParaRPr lang="zh-CN" altLang="en-US" sz="1200" dirty="0">
                        <a:solidFill>
                          <a:schemeClr val="tx1">
                            <a:lumMod val="85000"/>
                            <a:lumOff val="15000"/>
                          </a:schemeClr>
                        </a:solidFill>
                        <a:latin typeface="Adobe Garamond Pro Bold" panose="02020702060506020403" pitchFamily="18" charset="0"/>
                      </a:endParaRPr>
                    </a:p>
                  </a:txBody>
                  <a:tcPr>
                    <a:lnL w="12700" cmpd="sng">
                      <a:noFill/>
                      <a:prstDash val="soli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altLang="zh-CN" sz="1200" dirty="0">
                          <a:solidFill>
                            <a:schemeClr val="tx1">
                              <a:lumMod val="85000"/>
                              <a:lumOff val="15000"/>
                            </a:schemeClr>
                          </a:solidFill>
                          <a:latin typeface="Adobe Garamond Pro Bold" panose="02020702060506020403" pitchFamily="18" charset="0"/>
                        </a:rPr>
                        <a:t>Direct Stick, Floating</a:t>
                      </a:r>
                      <a:endParaRPr lang="zh-CN" altLang="en-US" sz="1200" dirty="0">
                        <a:solidFill>
                          <a:schemeClr val="tx1">
                            <a:lumMod val="85000"/>
                            <a:lumOff val="15000"/>
                          </a:schemeClr>
                        </a:solidFill>
                        <a:latin typeface="Adobe Garamond Pro Bold" panose="02020702060506020403" pitchFamily="18" charset="0"/>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431646769"/>
                  </a:ext>
                </a:extLst>
              </a:tr>
              <a:tr h="274320">
                <a:tc>
                  <a:txBody>
                    <a:bodyPr/>
                    <a:lstStyle/>
                    <a:p>
                      <a:r>
                        <a:rPr lang="en-US" altLang="zh-CN" sz="1200" dirty="0">
                          <a:solidFill>
                            <a:schemeClr val="tx1">
                              <a:lumMod val="85000"/>
                              <a:lumOff val="15000"/>
                            </a:schemeClr>
                          </a:solidFill>
                          <a:latin typeface="Adobe Garamond Pro Bold" panose="02020702060506020403" pitchFamily="18" charset="0"/>
                        </a:rPr>
                        <a:t>Fire Test CHF Value</a:t>
                      </a:r>
                      <a:endParaRPr lang="zh-CN" altLang="en-US" sz="1200" dirty="0">
                        <a:solidFill>
                          <a:schemeClr val="tx1">
                            <a:lumMod val="85000"/>
                            <a:lumOff val="15000"/>
                          </a:schemeClr>
                        </a:solidFill>
                        <a:latin typeface="Adobe Garamond Pro Bold" panose="02020702060506020403" pitchFamily="18" charset="0"/>
                      </a:endParaRPr>
                    </a:p>
                  </a:txBody>
                  <a:tcPr>
                    <a:lnL w="12700" cmpd="sng">
                      <a:noFill/>
                      <a:prstDash val="soli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altLang="zh-CN" sz="1200" dirty="0">
                          <a:solidFill>
                            <a:schemeClr val="tx1">
                              <a:lumMod val="85000"/>
                              <a:lumOff val="15000"/>
                            </a:schemeClr>
                          </a:solidFill>
                          <a:latin typeface="Adobe Garamond Pro Bold" panose="02020702060506020403" pitchFamily="18" charset="0"/>
                        </a:rPr>
                        <a:t>Mean 5.3 kW/m² (AS/ISO 9239.1-2003)</a:t>
                      </a:r>
                      <a:endParaRPr lang="zh-CN" altLang="en-US" sz="1200" dirty="0">
                        <a:solidFill>
                          <a:schemeClr val="tx1">
                            <a:lumMod val="85000"/>
                            <a:lumOff val="15000"/>
                          </a:schemeClr>
                        </a:solidFill>
                        <a:latin typeface="Adobe Garamond Pro Bold" panose="02020702060506020403" pitchFamily="18" charset="0"/>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929420683"/>
                  </a:ext>
                </a:extLst>
              </a:tr>
              <a:tr h="285750">
                <a:tc>
                  <a:txBody>
                    <a:bodyPr/>
                    <a:lstStyle/>
                    <a:p>
                      <a:r>
                        <a:rPr lang="en-US" altLang="zh-CN" sz="1200" dirty="0">
                          <a:solidFill>
                            <a:schemeClr val="tx1">
                              <a:lumMod val="85000"/>
                              <a:lumOff val="15000"/>
                            </a:schemeClr>
                          </a:solidFill>
                          <a:latin typeface="Adobe Garamond Pro Bold" panose="02020702060506020403" pitchFamily="18" charset="0"/>
                        </a:rPr>
                        <a:t>Fire Test Smoke Value</a:t>
                      </a:r>
                      <a:endParaRPr lang="zh-CN" altLang="en-US" sz="1200" dirty="0">
                        <a:solidFill>
                          <a:schemeClr val="tx1">
                            <a:lumMod val="85000"/>
                            <a:lumOff val="15000"/>
                          </a:schemeClr>
                        </a:solidFill>
                        <a:latin typeface="Adobe Garamond Pro Bold" panose="02020702060506020403" pitchFamily="18" charset="0"/>
                      </a:endParaRPr>
                    </a:p>
                  </a:txBody>
                  <a:tcPr>
                    <a:lnL w="12700" cmpd="sng">
                      <a:noFill/>
                      <a:prstDash val="soli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altLang="zh-CN" sz="1200" dirty="0">
                          <a:solidFill>
                            <a:schemeClr val="tx1">
                              <a:lumMod val="85000"/>
                              <a:lumOff val="15000"/>
                            </a:schemeClr>
                          </a:solidFill>
                          <a:latin typeface="Adobe Garamond Pro Bold" panose="02020702060506020403" pitchFamily="18" charset="0"/>
                        </a:rPr>
                        <a:t>Mean 35% min (AS/ISO 9239.1-2003)</a:t>
                      </a:r>
                      <a:endParaRPr lang="zh-CN" altLang="en-US" sz="1200" dirty="0">
                        <a:solidFill>
                          <a:schemeClr val="tx1">
                            <a:lumMod val="85000"/>
                            <a:lumOff val="15000"/>
                          </a:schemeClr>
                        </a:solidFill>
                        <a:latin typeface="Adobe Garamond Pro Bold" panose="02020702060506020403" pitchFamily="18" charset="0"/>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735021901"/>
                  </a:ext>
                </a:extLst>
              </a:tr>
              <a:tr h="266700">
                <a:tc>
                  <a:txBody>
                    <a:bodyPr/>
                    <a:lstStyle/>
                    <a:p>
                      <a:r>
                        <a:rPr lang="en-US" altLang="zh-CN" sz="1200" dirty="0">
                          <a:solidFill>
                            <a:schemeClr val="tx1">
                              <a:lumMod val="85000"/>
                              <a:lumOff val="15000"/>
                            </a:schemeClr>
                          </a:solidFill>
                          <a:latin typeface="Adobe Garamond Pro Bold" panose="02020702060506020403" pitchFamily="18" charset="0"/>
                        </a:rPr>
                        <a:t>Slip Classification</a:t>
                      </a:r>
                      <a:endParaRPr lang="zh-CN" altLang="en-US" sz="1200" dirty="0">
                        <a:solidFill>
                          <a:schemeClr val="tx1">
                            <a:lumMod val="85000"/>
                            <a:lumOff val="15000"/>
                          </a:schemeClr>
                        </a:solidFill>
                        <a:latin typeface="Adobe Garamond Pro Bold" panose="02020702060506020403" pitchFamily="18" charset="0"/>
                      </a:endParaRPr>
                    </a:p>
                  </a:txBody>
                  <a:tcPr>
                    <a:lnL w="12700" cmpd="sng">
                      <a:noFill/>
                      <a:prstDash val="soli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altLang="zh-CN" sz="1200" dirty="0">
                          <a:solidFill>
                            <a:schemeClr val="tx1">
                              <a:lumMod val="85000"/>
                              <a:lumOff val="15000"/>
                            </a:schemeClr>
                          </a:solidFill>
                          <a:latin typeface="Adobe Garamond Pro Bold" panose="02020702060506020403" pitchFamily="18" charset="0"/>
                        </a:rPr>
                        <a:t>P3 (AS 4586-2013 Appendix A)</a:t>
                      </a:r>
                      <a:endParaRPr lang="zh-CN" altLang="en-US" sz="1200" dirty="0">
                        <a:solidFill>
                          <a:schemeClr val="tx1">
                            <a:lumMod val="85000"/>
                            <a:lumOff val="15000"/>
                          </a:schemeClr>
                        </a:solidFill>
                        <a:latin typeface="Adobe Garamond Pro Bold" panose="02020702060506020403" pitchFamily="18" charset="0"/>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942175625"/>
                  </a:ext>
                </a:extLst>
              </a:tr>
              <a:tr h="266700">
                <a:tc>
                  <a:txBody>
                    <a:bodyPr/>
                    <a:lstStyle/>
                    <a:p>
                      <a:r>
                        <a:rPr lang="en-US" altLang="zh-CN" sz="1200" dirty="0">
                          <a:solidFill>
                            <a:schemeClr val="tx1">
                              <a:lumMod val="85000"/>
                              <a:lumOff val="15000"/>
                            </a:schemeClr>
                          </a:solidFill>
                          <a:latin typeface="Adobe Garamond Pro Bold" panose="02020702060506020403" pitchFamily="18" charset="0"/>
                        </a:rPr>
                        <a:t>Wear Layer Domestic Warranty</a:t>
                      </a:r>
                      <a:endParaRPr lang="zh-CN" altLang="en-US" sz="1200" dirty="0">
                        <a:solidFill>
                          <a:schemeClr val="tx1">
                            <a:lumMod val="85000"/>
                            <a:lumOff val="15000"/>
                          </a:schemeClr>
                        </a:solidFill>
                        <a:latin typeface="Adobe Garamond Pro Bold" panose="02020702060506020403" pitchFamily="18" charset="0"/>
                      </a:endParaRPr>
                    </a:p>
                  </a:txBody>
                  <a:tcPr>
                    <a:lnL w="12700" cmpd="sng">
                      <a:noFill/>
                      <a:prstDash val="soli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altLang="zh-CN" sz="1200" dirty="0">
                          <a:solidFill>
                            <a:schemeClr val="tx1">
                              <a:lumMod val="85000"/>
                              <a:lumOff val="15000"/>
                            </a:schemeClr>
                          </a:solidFill>
                          <a:latin typeface="Adobe Garamond Pro Bold" panose="02020702060506020403" pitchFamily="18" charset="0"/>
                        </a:rPr>
                        <a:t>5 Years </a:t>
                      </a:r>
                      <a:endParaRPr lang="zh-CN" altLang="en-US" sz="1200" dirty="0">
                        <a:solidFill>
                          <a:schemeClr val="tx1">
                            <a:lumMod val="85000"/>
                            <a:lumOff val="15000"/>
                          </a:schemeClr>
                        </a:solidFill>
                        <a:latin typeface="Adobe Garamond Pro Bold" panose="02020702060506020403" pitchFamily="18" charset="0"/>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939492178"/>
                  </a:ext>
                </a:extLst>
              </a:tr>
              <a:tr h="266700">
                <a:tc>
                  <a:txBody>
                    <a:bodyPr/>
                    <a:lstStyle/>
                    <a:p>
                      <a:r>
                        <a:rPr lang="en-US" altLang="zh-CN" sz="1200" dirty="0">
                          <a:solidFill>
                            <a:schemeClr val="tx1">
                              <a:lumMod val="85000"/>
                              <a:lumOff val="15000"/>
                            </a:schemeClr>
                          </a:solidFill>
                          <a:latin typeface="Adobe Garamond Pro Bold" panose="02020702060506020403" pitchFamily="18" charset="0"/>
                        </a:rPr>
                        <a:t>Structural Domestic Warranty</a:t>
                      </a:r>
                      <a:endParaRPr lang="zh-CN" altLang="en-US" sz="1200" dirty="0">
                        <a:solidFill>
                          <a:schemeClr val="tx1">
                            <a:lumMod val="85000"/>
                            <a:lumOff val="15000"/>
                          </a:schemeClr>
                        </a:solidFill>
                        <a:latin typeface="Adobe Garamond Pro Bold" panose="02020702060506020403" pitchFamily="18" charset="0"/>
                      </a:endParaRPr>
                    </a:p>
                  </a:txBody>
                  <a:tcPr>
                    <a:lnL w="12700" cmpd="sng">
                      <a:noFill/>
                      <a:prstDash val="soli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altLang="zh-CN" sz="1200" dirty="0">
                          <a:solidFill>
                            <a:schemeClr val="tx1">
                              <a:lumMod val="85000"/>
                              <a:lumOff val="15000"/>
                            </a:schemeClr>
                          </a:solidFill>
                          <a:latin typeface="Adobe Garamond Pro Bold" panose="02020702060506020403" pitchFamily="18" charset="0"/>
                        </a:rPr>
                        <a:t>25 Years</a:t>
                      </a:r>
                      <a:endParaRPr lang="zh-CN" altLang="en-US" sz="1200" dirty="0">
                        <a:solidFill>
                          <a:schemeClr val="tx1">
                            <a:lumMod val="85000"/>
                            <a:lumOff val="15000"/>
                          </a:schemeClr>
                        </a:solidFill>
                        <a:latin typeface="Adobe Garamond Pro Bold" panose="02020702060506020403" pitchFamily="18" charset="0"/>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060697152"/>
                  </a:ext>
                </a:extLst>
              </a:tr>
            </a:tbl>
          </a:graphicData>
        </a:graphic>
      </p:graphicFrame>
      <p:sp>
        <p:nvSpPr>
          <p:cNvPr id="13" name="TextBox 12">
            <a:extLst>
              <a:ext uri="{FF2B5EF4-FFF2-40B4-BE49-F238E27FC236}">
                <a16:creationId xmlns:a16="http://schemas.microsoft.com/office/drawing/2014/main" id="{3FBE9CC7-0BED-41BA-9C76-0F44D59BFFA2}"/>
              </a:ext>
            </a:extLst>
          </p:cNvPr>
          <p:cNvSpPr txBox="1"/>
          <p:nvPr/>
        </p:nvSpPr>
        <p:spPr>
          <a:xfrm>
            <a:off x="419667" y="8601070"/>
            <a:ext cx="6018664" cy="1061829"/>
          </a:xfrm>
          <a:prstGeom prst="rect">
            <a:avLst/>
          </a:prstGeom>
          <a:noFill/>
        </p:spPr>
        <p:txBody>
          <a:bodyPr wrap="square" rtlCol="0">
            <a:spAutoFit/>
          </a:bodyPr>
          <a:lstStyle/>
          <a:p>
            <a:r>
              <a:rPr lang="en-US" altLang="zh-CN" dirty="0">
                <a:latin typeface="Adobe Garamond Pro Bold" panose="02020702060506020403" pitchFamily="18" charset="0"/>
              </a:rPr>
              <a:t>Disclaimer</a:t>
            </a:r>
          </a:p>
          <a:p>
            <a:r>
              <a:rPr lang="en-US" altLang="zh-CN" sz="1100" dirty="0">
                <a:latin typeface="Adobe Garamond Pro Bold" panose="02020702060506020403" pitchFamily="18" charset="0"/>
              </a:rPr>
              <a:t>As timber is a natural product, variations can occur between samples, in showroom displays and printed and online imagery. Please ensure you review your sales order and the actual product PRIOR to your flooring being installed as although we endeavor to represent our products to the best of our ability this natural variation can cause differences</a:t>
            </a:r>
            <a:r>
              <a:rPr lang="en-US" altLang="zh-CN" sz="1200" dirty="0">
                <a:latin typeface="Adobe Garamond Pro Bold" panose="02020702060506020403" pitchFamily="18" charset="0"/>
              </a:rPr>
              <a:t>.</a:t>
            </a:r>
            <a:endParaRPr lang="zh-CN" altLang="en-US" sz="1200" dirty="0">
              <a:latin typeface="Adobe Garamond Pro Bold" panose="02020702060506020403" pitchFamily="18" charset="0"/>
            </a:endParaRPr>
          </a:p>
        </p:txBody>
      </p:sp>
    </p:spTree>
    <p:extLst>
      <p:ext uri="{BB962C8B-B14F-4D97-AF65-F5344CB8AC3E}">
        <p14:creationId xmlns:p14="http://schemas.microsoft.com/office/powerpoint/2010/main" val="390462068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756C838-7F3E-8075-EC75-45C39DB2FD36}"/>
            </a:ext>
          </a:extLst>
        </p:cNvPr>
        <p:cNvGrpSpPr/>
        <p:nvPr/>
      </p:nvGrpSpPr>
      <p:grpSpPr>
        <a:xfrm>
          <a:off x="0" y="0"/>
          <a:ext cx="0" cy="0"/>
          <a:chOff x="0" y="0"/>
          <a:chExt cx="0" cy="0"/>
        </a:xfrm>
      </p:grpSpPr>
      <p:pic>
        <p:nvPicPr>
          <p:cNvPr id="6" name="Picture 5" descr="A picture containing text, clipart&#10;&#10;Description automatically generated">
            <a:extLst>
              <a:ext uri="{FF2B5EF4-FFF2-40B4-BE49-F238E27FC236}">
                <a16:creationId xmlns:a16="http://schemas.microsoft.com/office/drawing/2014/main" id="{A627C3A1-0020-968A-BAD7-98A9231F5DE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32012" y="300251"/>
            <a:ext cx="3029803" cy="806697"/>
          </a:xfrm>
          <a:prstGeom prst="rect">
            <a:avLst/>
          </a:prstGeom>
        </p:spPr>
      </p:pic>
      <p:sp>
        <p:nvSpPr>
          <p:cNvPr id="10" name="TextBox 9">
            <a:extLst>
              <a:ext uri="{FF2B5EF4-FFF2-40B4-BE49-F238E27FC236}">
                <a16:creationId xmlns:a16="http://schemas.microsoft.com/office/drawing/2014/main" id="{71ABBCEB-54C9-7B82-03FE-4C265DFEF07D}"/>
              </a:ext>
            </a:extLst>
          </p:cNvPr>
          <p:cNvSpPr txBox="1"/>
          <p:nvPr/>
        </p:nvSpPr>
        <p:spPr>
          <a:xfrm>
            <a:off x="-486888" y="1745958"/>
            <a:ext cx="2388627" cy="307777"/>
          </a:xfrm>
          <a:prstGeom prst="rect">
            <a:avLst/>
          </a:prstGeom>
          <a:noFill/>
        </p:spPr>
        <p:txBody>
          <a:bodyPr wrap="square" rtlCol="0">
            <a:spAutoFit/>
          </a:bodyPr>
          <a:lstStyle/>
          <a:p>
            <a:r>
              <a:rPr lang="en-US" altLang="zh-CN" sz="1400" b="1" dirty="0">
                <a:solidFill>
                  <a:schemeClr val="bg2">
                    <a:lumMod val="25000"/>
                  </a:schemeClr>
                </a:solidFill>
                <a:latin typeface="Adobe Garamond Pro Bold" panose="02020702060506020403" pitchFamily="18" charset="0"/>
              </a:rPr>
              <a:t>	Premium Range</a:t>
            </a:r>
            <a:endParaRPr lang="zh-CN" altLang="en-US" sz="1400" b="1" dirty="0">
              <a:solidFill>
                <a:schemeClr val="bg2">
                  <a:lumMod val="25000"/>
                </a:schemeClr>
              </a:solidFill>
              <a:latin typeface="Adobe Garamond Pro Bold" panose="02020702060506020403" pitchFamily="18" charset="0"/>
            </a:endParaRPr>
          </a:p>
        </p:txBody>
      </p:sp>
      <p:graphicFrame>
        <p:nvGraphicFramePr>
          <p:cNvPr id="12" name="Table 12">
            <a:extLst>
              <a:ext uri="{FF2B5EF4-FFF2-40B4-BE49-F238E27FC236}">
                <a16:creationId xmlns:a16="http://schemas.microsoft.com/office/drawing/2014/main" id="{FB8835E8-CF9A-D899-99BA-A02955D1A3B6}"/>
              </a:ext>
            </a:extLst>
          </p:cNvPr>
          <p:cNvGraphicFramePr>
            <a:graphicFrameLocks noGrp="1"/>
          </p:cNvGraphicFramePr>
          <p:nvPr>
            <p:extLst>
              <p:ext uri="{D42A27DB-BD31-4B8C-83A1-F6EECF244321}">
                <p14:modId xmlns:p14="http://schemas.microsoft.com/office/powerpoint/2010/main" val="2088067894"/>
              </p:ext>
            </p:extLst>
          </p:nvPr>
        </p:nvGraphicFramePr>
        <p:xfrm>
          <a:off x="-1" y="2053735"/>
          <a:ext cx="6858002" cy="4208328"/>
        </p:xfrm>
        <a:graphic>
          <a:graphicData uri="http://schemas.openxmlformats.org/drawingml/2006/table">
            <a:tbl>
              <a:tblPr firstRow="1" bandRow="1"/>
              <a:tblGrid>
                <a:gridCol w="3429001">
                  <a:extLst>
                    <a:ext uri="{9D8B030D-6E8A-4147-A177-3AD203B41FA5}">
                      <a16:colId xmlns:a16="http://schemas.microsoft.com/office/drawing/2014/main" val="2434586084"/>
                    </a:ext>
                  </a:extLst>
                </a:gridCol>
                <a:gridCol w="3429001">
                  <a:extLst>
                    <a:ext uri="{9D8B030D-6E8A-4147-A177-3AD203B41FA5}">
                      <a16:colId xmlns:a16="http://schemas.microsoft.com/office/drawing/2014/main" val="3029707405"/>
                    </a:ext>
                  </a:extLst>
                </a:gridCol>
              </a:tblGrid>
              <a:tr h="330910">
                <a:tc>
                  <a:txBody>
                    <a:bodyPr/>
                    <a:lstStyle/>
                    <a:p>
                      <a:r>
                        <a:rPr lang="en-US" altLang="zh-CN" sz="1200" b="1" dirty="0">
                          <a:solidFill>
                            <a:schemeClr val="tx1">
                              <a:lumMod val="85000"/>
                              <a:lumOff val="15000"/>
                            </a:schemeClr>
                          </a:solidFill>
                          <a:latin typeface="Adobe Garamond Pro Bold" panose="02020702060506020403" pitchFamily="18" charset="0"/>
                          <a:ea typeface="+mn-ea"/>
                        </a:rPr>
                        <a:t>Brand </a:t>
                      </a:r>
                      <a:endParaRPr lang="zh-CN" altLang="en-US" sz="1200" b="1" dirty="0">
                        <a:solidFill>
                          <a:schemeClr val="tx1">
                            <a:lumMod val="85000"/>
                            <a:lumOff val="15000"/>
                          </a:schemeClr>
                        </a:solidFill>
                        <a:latin typeface="Adobe Garamond Pro Bold" panose="02020702060506020403" pitchFamily="18" charset="0"/>
                        <a:ea typeface="+mn-ea"/>
                      </a:endParaRPr>
                    </a:p>
                  </a:txBody>
                  <a:tcPr>
                    <a:lnL w="12700" cmpd="sng">
                      <a:noFill/>
                      <a:prstDash val="solid"/>
                    </a:lnL>
                    <a:lnR w="12700" cap="flat" cmpd="sng" algn="ctr">
                      <a:noFill/>
                      <a:prstDash val="solid"/>
                      <a:round/>
                      <a:headEnd type="none" w="med" len="med"/>
                      <a:tailEnd type="none" w="med" len="med"/>
                    </a:lnR>
                    <a:lnT w="12700" cmpd="sng">
                      <a:noFill/>
                      <a:prstDash val="soli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AU" altLang="zh-CN" sz="1200" b="1" dirty="0">
                          <a:solidFill>
                            <a:schemeClr val="tx1">
                              <a:lumMod val="85000"/>
                              <a:lumOff val="15000"/>
                            </a:schemeClr>
                          </a:solidFill>
                          <a:latin typeface="Adobe Garamond Pro Bold" panose="02020702060506020403" pitchFamily="18" charset="0"/>
                        </a:rPr>
                        <a:t>Quality Flooring</a:t>
                      </a:r>
                      <a:endParaRPr lang="zh-CN" altLang="en-US" sz="1200" b="1" dirty="0">
                        <a:solidFill>
                          <a:schemeClr val="tx1">
                            <a:lumMod val="85000"/>
                            <a:lumOff val="15000"/>
                          </a:schemeClr>
                        </a:solidFill>
                        <a:latin typeface="Adobe Garamond Pro Bold" panose="02020702060506020403" pitchFamily="18" charset="0"/>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666125681"/>
                  </a:ext>
                </a:extLst>
              </a:tr>
              <a:tr h="337470">
                <a:tc>
                  <a:txBody>
                    <a:bodyPr/>
                    <a:lstStyle/>
                    <a:p>
                      <a:r>
                        <a:rPr lang="en-US" altLang="zh-CN" sz="1200" b="1" dirty="0" err="1">
                          <a:solidFill>
                            <a:schemeClr val="tx1">
                              <a:lumMod val="85000"/>
                              <a:lumOff val="15000"/>
                            </a:schemeClr>
                          </a:solidFill>
                          <a:latin typeface="Adobe Garamond Pro Bold" panose="02020702060506020403" pitchFamily="18" charset="0"/>
                        </a:rPr>
                        <a:t>Colour</a:t>
                      </a:r>
                      <a:endParaRPr lang="zh-CN" altLang="en-US" sz="1200" b="1" dirty="0">
                        <a:solidFill>
                          <a:schemeClr val="tx1">
                            <a:lumMod val="85000"/>
                            <a:lumOff val="15000"/>
                          </a:schemeClr>
                        </a:solidFill>
                        <a:latin typeface="Adobe Garamond Pro Bold" panose="02020702060506020403" pitchFamily="18" charset="0"/>
                      </a:endParaRPr>
                    </a:p>
                  </a:txBody>
                  <a:tcPr>
                    <a:lnL w="12700" cmpd="sng">
                      <a:noFill/>
                      <a:prstDash val="soli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altLang="zh-CN" sz="1200" b="1" dirty="0">
                          <a:solidFill>
                            <a:schemeClr val="tx1">
                              <a:lumMod val="85000"/>
                              <a:lumOff val="15000"/>
                            </a:schemeClr>
                          </a:solidFill>
                          <a:latin typeface="Adobe Garamond Pro Bold" panose="02020702060506020403" pitchFamily="18" charset="0"/>
                        </a:rPr>
                        <a:t>Mink Grey</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43711281"/>
                  </a:ext>
                </a:extLst>
              </a:tr>
              <a:tr h="291173">
                <a:tc>
                  <a:txBody>
                    <a:bodyPr/>
                    <a:lstStyle/>
                    <a:p>
                      <a:r>
                        <a:rPr lang="en-US" altLang="zh-CN" sz="1200" b="1" dirty="0">
                          <a:solidFill>
                            <a:schemeClr val="tx1">
                              <a:lumMod val="85000"/>
                              <a:lumOff val="15000"/>
                            </a:schemeClr>
                          </a:solidFill>
                          <a:latin typeface="Adobe Garamond Pro Bold" panose="02020702060506020403" pitchFamily="18" charset="0"/>
                        </a:rPr>
                        <a:t>Wood Species</a:t>
                      </a:r>
                      <a:endParaRPr lang="zh-CN" altLang="en-US" sz="1200" b="1" dirty="0">
                        <a:solidFill>
                          <a:schemeClr val="tx1">
                            <a:lumMod val="85000"/>
                            <a:lumOff val="15000"/>
                          </a:schemeClr>
                        </a:solidFill>
                        <a:latin typeface="Adobe Garamond Pro Bold" panose="02020702060506020403" pitchFamily="18" charset="0"/>
                      </a:endParaRPr>
                    </a:p>
                  </a:txBody>
                  <a:tcPr>
                    <a:lnL w="12700" cmpd="sng">
                      <a:noFill/>
                      <a:prstDash val="soli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altLang="zh-CN" sz="1200" b="1" dirty="0">
                          <a:solidFill>
                            <a:schemeClr val="tx1">
                              <a:lumMod val="85000"/>
                              <a:lumOff val="15000"/>
                            </a:schemeClr>
                          </a:solidFill>
                          <a:latin typeface="Adobe Garamond Pro Bold" panose="02020702060506020403" pitchFamily="18" charset="0"/>
                        </a:rPr>
                        <a:t>European Oak</a:t>
                      </a:r>
                      <a:endParaRPr lang="zh-CN" altLang="en-US" sz="1200" b="1" dirty="0">
                        <a:solidFill>
                          <a:schemeClr val="tx1">
                            <a:lumMod val="85000"/>
                            <a:lumOff val="15000"/>
                          </a:schemeClr>
                        </a:solidFill>
                        <a:latin typeface="Adobe Garamond Pro Bold" panose="02020702060506020403" pitchFamily="18" charset="0"/>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6153842"/>
                  </a:ext>
                </a:extLst>
              </a:tr>
              <a:tr h="291173">
                <a:tc>
                  <a:txBody>
                    <a:bodyPr/>
                    <a:lstStyle/>
                    <a:p>
                      <a:r>
                        <a:rPr lang="en-US" altLang="zh-CN" sz="1200" b="1" dirty="0">
                          <a:solidFill>
                            <a:schemeClr val="tx1">
                              <a:lumMod val="85000"/>
                              <a:lumOff val="15000"/>
                            </a:schemeClr>
                          </a:solidFill>
                          <a:latin typeface="Adobe Garamond Pro Bold" panose="02020702060506020403" pitchFamily="18" charset="0"/>
                        </a:rPr>
                        <a:t>Plank Size</a:t>
                      </a:r>
                      <a:endParaRPr lang="zh-CN" altLang="en-US" sz="1200" b="1" dirty="0">
                        <a:solidFill>
                          <a:schemeClr val="tx1">
                            <a:lumMod val="85000"/>
                            <a:lumOff val="15000"/>
                          </a:schemeClr>
                        </a:solidFill>
                        <a:latin typeface="Adobe Garamond Pro Bold" panose="02020702060506020403" pitchFamily="18" charset="0"/>
                      </a:endParaRPr>
                    </a:p>
                  </a:txBody>
                  <a:tcPr>
                    <a:lnL w="12700" cmpd="sng">
                      <a:noFill/>
                      <a:prstDash val="soli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altLang="zh-CN" sz="1200" b="1" dirty="0">
                          <a:solidFill>
                            <a:schemeClr val="tx1">
                              <a:lumMod val="85000"/>
                              <a:lumOff val="15000"/>
                            </a:schemeClr>
                          </a:solidFill>
                          <a:latin typeface="Adobe Garamond Pro Bold" panose="02020702060506020403" pitchFamily="18" charset="0"/>
                        </a:rPr>
                        <a:t>14/4*220*2200 mm</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710500262"/>
                  </a:ext>
                </a:extLst>
              </a:tr>
              <a:tr h="287184">
                <a:tc>
                  <a:txBody>
                    <a:bodyPr/>
                    <a:lstStyle/>
                    <a:p>
                      <a:r>
                        <a:rPr lang="en-US" altLang="zh-CN" sz="1200" b="1" dirty="0">
                          <a:solidFill>
                            <a:schemeClr val="tx1">
                              <a:lumMod val="85000"/>
                              <a:lumOff val="15000"/>
                            </a:schemeClr>
                          </a:solidFill>
                          <a:latin typeface="Adobe Garamond Pro Bold" panose="02020702060506020403" pitchFamily="18" charset="0"/>
                        </a:rPr>
                        <a:t>Thickness</a:t>
                      </a:r>
                      <a:endParaRPr lang="zh-CN" altLang="en-US" sz="1200" b="1" dirty="0">
                        <a:solidFill>
                          <a:schemeClr val="tx1">
                            <a:lumMod val="85000"/>
                            <a:lumOff val="15000"/>
                          </a:schemeClr>
                        </a:solidFill>
                        <a:latin typeface="Adobe Garamond Pro Bold" panose="02020702060506020403" pitchFamily="18" charset="0"/>
                      </a:endParaRPr>
                    </a:p>
                  </a:txBody>
                  <a:tcPr>
                    <a:lnL w="12700" cmpd="sng">
                      <a:noFill/>
                      <a:prstDash val="soli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altLang="zh-CN" sz="1200" b="1" dirty="0">
                          <a:solidFill>
                            <a:schemeClr val="tx1">
                              <a:lumMod val="85000"/>
                              <a:lumOff val="15000"/>
                            </a:schemeClr>
                          </a:solidFill>
                          <a:latin typeface="Adobe Garamond Pro Bold" panose="02020702060506020403" pitchFamily="18" charset="0"/>
                        </a:rPr>
                        <a:t>14 mm</a:t>
                      </a:r>
                      <a:endParaRPr lang="zh-CN" altLang="en-US" sz="1200" b="1" dirty="0">
                        <a:solidFill>
                          <a:schemeClr val="tx1">
                            <a:lumMod val="85000"/>
                            <a:lumOff val="15000"/>
                          </a:schemeClr>
                        </a:solidFill>
                        <a:latin typeface="Adobe Garamond Pro Bold" panose="02020702060506020403" pitchFamily="18" charset="0"/>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010859040"/>
                  </a:ext>
                </a:extLst>
              </a:tr>
              <a:tr h="287184">
                <a:tc>
                  <a:txBody>
                    <a:bodyPr/>
                    <a:lstStyle/>
                    <a:p>
                      <a:r>
                        <a:rPr lang="en-US" altLang="zh-CN" sz="1200" b="1" dirty="0">
                          <a:solidFill>
                            <a:schemeClr val="tx1">
                              <a:lumMod val="85000"/>
                              <a:lumOff val="15000"/>
                            </a:schemeClr>
                          </a:solidFill>
                          <a:latin typeface="Adobe Garamond Pro Bold" panose="02020702060506020403" pitchFamily="18" charset="0"/>
                        </a:rPr>
                        <a:t>Top Wood Veneer</a:t>
                      </a:r>
                      <a:endParaRPr lang="zh-CN" altLang="en-US" sz="1200" b="1" dirty="0">
                        <a:solidFill>
                          <a:schemeClr val="tx1">
                            <a:lumMod val="85000"/>
                            <a:lumOff val="15000"/>
                          </a:schemeClr>
                        </a:solidFill>
                        <a:latin typeface="Adobe Garamond Pro Bold" panose="02020702060506020403" pitchFamily="18" charset="0"/>
                      </a:endParaRPr>
                    </a:p>
                  </a:txBody>
                  <a:tcPr>
                    <a:lnL w="12700" cmpd="sng">
                      <a:noFill/>
                      <a:prstDash val="soli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altLang="zh-CN" sz="1200" b="1" dirty="0">
                          <a:solidFill>
                            <a:schemeClr val="tx1">
                              <a:lumMod val="85000"/>
                              <a:lumOff val="15000"/>
                            </a:schemeClr>
                          </a:solidFill>
                          <a:latin typeface="Adobe Garamond Pro Bold" panose="02020702060506020403" pitchFamily="18" charset="0"/>
                        </a:rPr>
                        <a:t>4 mm </a:t>
                      </a:r>
                      <a:endParaRPr lang="zh-CN" altLang="en-US" sz="1200" b="1" dirty="0">
                        <a:solidFill>
                          <a:schemeClr val="tx1">
                            <a:lumMod val="85000"/>
                            <a:lumOff val="15000"/>
                          </a:schemeClr>
                        </a:solidFill>
                        <a:latin typeface="Adobe Garamond Pro Bold" panose="02020702060506020403" pitchFamily="18" charset="0"/>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515989916"/>
                  </a:ext>
                </a:extLst>
              </a:tr>
              <a:tr h="349014">
                <a:tc>
                  <a:txBody>
                    <a:bodyPr/>
                    <a:lstStyle/>
                    <a:p>
                      <a:r>
                        <a:rPr lang="en-US" altLang="zh-CN" sz="1200" b="1" dirty="0">
                          <a:solidFill>
                            <a:schemeClr val="tx1">
                              <a:lumMod val="85000"/>
                              <a:lumOff val="15000"/>
                            </a:schemeClr>
                          </a:solidFill>
                          <a:latin typeface="Adobe Garamond Pro Bold" panose="02020702060506020403" pitchFamily="18" charset="0"/>
                        </a:rPr>
                        <a:t>Short Boards</a:t>
                      </a:r>
                      <a:endParaRPr lang="zh-CN" altLang="en-US" sz="1200" b="1" dirty="0">
                        <a:solidFill>
                          <a:schemeClr val="tx1">
                            <a:lumMod val="85000"/>
                            <a:lumOff val="15000"/>
                          </a:schemeClr>
                        </a:solidFill>
                        <a:latin typeface="Adobe Garamond Pro Bold" panose="02020702060506020403" pitchFamily="18" charset="0"/>
                      </a:endParaRPr>
                    </a:p>
                  </a:txBody>
                  <a:tcPr>
                    <a:lnL w="12700" cmpd="sng">
                      <a:noFill/>
                      <a:prstDash val="soli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AU" altLang="zh-CN" sz="1200" b="1" dirty="0">
                          <a:solidFill>
                            <a:schemeClr val="tx1">
                              <a:lumMod val="85000"/>
                              <a:lumOff val="15000"/>
                            </a:schemeClr>
                          </a:solidFill>
                          <a:latin typeface="Adobe Garamond Pro Bold" panose="02020702060506020403" pitchFamily="18" charset="0"/>
                        </a:rPr>
                        <a:t>30%</a:t>
                      </a:r>
                      <a:endParaRPr lang="zh-CN" altLang="en-US" sz="1200" b="1" dirty="0">
                        <a:solidFill>
                          <a:schemeClr val="tx1">
                            <a:lumMod val="85000"/>
                            <a:lumOff val="15000"/>
                          </a:schemeClr>
                        </a:solidFill>
                        <a:latin typeface="Adobe Garamond Pro Bold" panose="02020702060506020403" pitchFamily="18" charset="0"/>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852920071"/>
                  </a:ext>
                </a:extLst>
              </a:tr>
              <a:tr h="287184">
                <a:tc>
                  <a:txBody>
                    <a:bodyPr/>
                    <a:lstStyle/>
                    <a:p>
                      <a:r>
                        <a:rPr lang="en-AU" altLang="zh-CN" sz="1200" b="1" dirty="0">
                          <a:solidFill>
                            <a:schemeClr val="tx1">
                              <a:lumMod val="85000"/>
                              <a:lumOff val="15000"/>
                            </a:schemeClr>
                          </a:solidFill>
                          <a:latin typeface="Adobe Garamond Pro Bold" panose="02020702060506020403" pitchFamily="18" charset="0"/>
                        </a:rPr>
                        <a:t>Surface Finish &amp; Feature </a:t>
                      </a:r>
                      <a:endParaRPr lang="zh-CN" altLang="en-US" sz="1200" b="1" dirty="0">
                        <a:solidFill>
                          <a:schemeClr val="tx1">
                            <a:lumMod val="85000"/>
                            <a:lumOff val="15000"/>
                          </a:schemeClr>
                        </a:solidFill>
                        <a:latin typeface="Adobe Garamond Pro Bold" panose="02020702060506020403" pitchFamily="18" charset="0"/>
                      </a:endParaRPr>
                    </a:p>
                  </a:txBody>
                  <a:tcPr>
                    <a:lnL w="12700" cmpd="sng">
                      <a:noFill/>
                      <a:prstDash val="soli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AU" altLang="zh-CN" sz="1200" b="1" dirty="0">
                          <a:solidFill>
                            <a:schemeClr val="tx1">
                              <a:lumMod val="85000"/>
                              <a:lumOff val="15000"/>
                            </a:schemeClr>
                          </a:solidFill>
                          <a:latin typeface="Adobe Garamond Pro Bold" panose="02020702060506020403" pitchFamily="18" charset="0"/>
                        </a:rPr>
                        <a:t>Matt UV Lacquer, Wire Brushed, Water Resistant</a:t>
                      </a:r>
                      <a:endParaRPr lang="zh-CN" altLang="en-US" sz="1200" b="1" dirty="0">
                        <a:solidFill>
                          <a:schemeClr val="tx1">
                            <a:lumMod val="85000"/>
                            <a:lumOff val="15000"/>
                          </a:schemeClr>
                        </a:solidFill>
                        <a:latin typeface="Adobe Garamond Pro Bold" panose="02020702060506020403" pitchFamily="18" charset="0"/>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431646769"/>
                  </a:ext>
                </a:extLst>
              </a:tr>
              <a:tr h="287184">
                <a:tc>
                  <a:txBody>
                    <a:bodyPr/>
                    <a:lstStyle/>
                    <a:p>
                      <a:r>
                        <a:rPr lang="en-US" altLang="zh-CN" sz="1200" b="1" dirty="0">
                          <a:solidFill>
                            <a:schemeClr val="tx1">
                              <a:lumMod val="85000"/>
                              <a:lumOff val="15000"/>
                            </a:schemeClr>
                          </a:solidFill>
                          <a:latin typeface="Adobe Garamond Pro Bold" panose="02020702060506020403" pitchFamily="18" charset="0"/>
                        </a:rPr>
                        <a:t>Grade</a:t>
                      </a:r>
                      <a:endParaRPr lang="zh-CN" altLang="en-US" sz="1200" b="1" dirty="0">
                        <a:solidFill>
                          <a:schemeClr val="tx1">
                            <a:lumMod val="85000"/>
                            <a:lumOff val="15000"/>
                          </a:schemeClr>
                        </a:solidFill>
                        <a:latin typeface="Adobe Garamond Pro Bold" panose="02020702060506020403" pitchFamily="18" charset="0"/>
                      </a:endParaRPr>
                    </a:p>
                  </a:txBody>
                  <a:tcPr>
                    <a:lnL w="12700" cmpd="sng">
                      <a:noFill/>
                      <a:prstDash val="soli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altLang="zh-CN" sz="1200" b="1" dirty="0">
                          <a:solidFill>
                            <a:schemeClr val="tx1">
                              <a:lumMod val="85000"/>
                              <a:lumOff val="15000"/>
                            </a:schemeClr>
                          </a:solidFill>
                          <a:latin typeface="Adobe Garamond Pro Bold" panose="02020702060506020403" pitchFamily="18" charset="0"/>
                        </a:rPr>
                        <a:t>ABCD</a:t>
                      </a:r>
                      <a:endParaRPr lang="zh-CN" altLang="en-US" sz="1200" b="1" dirty="0">
                        <a:solidFill>
                          <a:schemeClr val="tx1">
                            <a:lumMod val="85000"/>
                            <a:lumOff val="15000"/>
                          </a:schemeClr>
                        </a:solidFill>
                        <a:latin typeface="Adobe Garamond Pro Bold" panose="02020702060506020403" pitchFamily="18" charset="0"/>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929420683"/>
                  </a:ext>
                </a:extLst>
              </a:tr>
              <a:tr h="299150">
                <a:tc>
                  <a:txBody>
                    <a:bodyPr/>
                    <a:lstStyle/>
                    <a:p>
                      <a:r>
                        <a:rPr lang="en-AU" altLang="zh-CN" sz="1200" b="1" dirty="0">
                          <a:solidFill>
                            <a:schemeClr val="tx1">
                              <a:lumMod val="85000"/>
                              <a:lumOff val="15000"/>
                            </a:schemeClr>
                          </a:solidFill>
                          <a:latin typeface="Adobe Garamond Pro Bold" panose="02020702060506020403" pitchFamily="18" charset="0"/>
                        </a:rPr>
                        <a:t>Joint Profile</a:t>
                      </a:r>
                      <a:endParaRPr lang="zh-CN" altLang="en-US" sz="1200" b="1" dirty="0">
                        <a:solidFill>
                          <a:schemeClr val="tx1">
                            <a:lumMod val="85000"/>
                            <a:lumOff val="15000"/>
                          </a:schemeClr>
                        </a:solidFill>
                        <a:latin typeface="Adobe Garamond Pro Bold" panose="02020702060506020403" pitchFamily="18" charset="0"/>
                      </a:endParaRPr>
                    </a:p>
                  </a:txBody>
                  <a:tcPr>
                    <a:lnL w="12700" cmpd="sng">
                      <a:noFill/>
                      <a:prstDash val="soli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AU" altLang="zh-CN" sz="1200" b="1" dirty="0">
                          <a:solidFill>
                            <a:schemeClr val="tx1">
                              <a:lumMod val="85000"/>
                              <a:lumOff val="15000"/>
                            </a:schemeClr>
                          </a:solidFill>
                          <a:latin typeface="Adobe Garamond Pro Bold" panose="02020702060506020403" pitchFamily="18" charset="0"/>
                        </a:rPr>
                        <a:t>Tongue &amp; Groove</a:t>
                      </a:r>
                      <a:endParaRPr lang="zh-CN" altLang="en-US" sz="1200" b="1" dirty="0">
                        <a:solidFill>
                          <a:schemeClr val="tx1">
                            <a:lumMod val="85000"/>
                            <a:lumOff val="15000"/>
                          </a:schemeClr>
                        </a:solidFill>
                        <a:latin typeface="Adobe Garamond Pro Bold" panose="02020702060506020403" pitchFamily="18" charset="0"/>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735021901"/>
                  </a:ext>
                </a:extLst>
              </a:tr>
              <a:tr h="299150">
                <a:tc>
                  <a:txBody>
                    <a:bodyPr/>
                    <a:lstStyle/>
                    <a:p>
                      <a:r>
                        <a:rPr lang="en-AU" altLang="zh-CN" sz="1200" b="1" dirty="0">
                          <a:solidFill>
                            <a:schemeClr val="tx1">
                              <a:lumMod val="85000"/>
                              <a:lumOff val="15000"/>
                            </a:schemeClr>
                          </a:solidFill>
                          <a:latin typeface="Adobe Garamond Pro Bold" panose="02020702060506020403" pitchFamily="18" charset="0"/>
                        </a:rPr>
                        <a:t>Installation Method</a:t>
                      </a:r>
                      <a:endParaRPr lang="zh-CN" altLang="en-US" sz="1200" b="1" dirty="0">
                        <a:solidFill>
                          <a:schemeClr val="tx1">
                            <a:lumMod val="85000"/>
                            <a:lumOff val="15000"/>
                          </a:schemeClr>
                        </a:solidFill>
                        <a:latin typeface="Adobe Garamond Pro Bold" panose="02020702060506020403" pitchFamily="18" charset="0"/>
                      </a:endParaRPr>
                    </a:p>
                  </a:txBody>
                  <a:tcPr>
                    <a:lnL w="12700" cmpd="sng">
                      <a:noFill/>
                      <a:prstDash val="soli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AU" altLang="zh-CN" sz="1200" b="1" dirty="0">
                          <a:solidFill>
                            <a:schemeClr val="tx1">
                              <a:lumMod val="85000"/>
                              <a:lumOff val="15000"/>
                            </a:schemeClr>
                          </a:solidFill>
                          <a:latin typeface="Adobe Garamond Pro Bold" panose="02020702060506020403" pitchFamily="18" charset="0"/>
                        </a:rPr>
                        <a:t>Direct Glue or Floating</a:t>
                      </a:r>
                      <a:endParaRPr lang="zh-CN" altLang="en-US" sz="1200" b="1" dirty="0">
                        <a:solidFill>
                          <a:schemeClr val="tx1">
                            <a:lumMod val="85000"/>
                            <a:lumOff val="15000"/>
                          </a:schemeClr>
                        </a:solidFill>
                        <a:latin typeface="Adobe Garamond Pro Bold" panose="02020702060506020403" pitchFamily="18" charset="0"/>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690140695"/>
                  </a:ext>
                </a:extLst>
              </a:tr>
              <a:tr h="287184">
                <a:tc>
                  <a:txBody>
                    <a:bodyPr/>
                    <a:lstStyle/>
                    <a:p>
                      <a:r>
                        <a:rPr lang="en-US" altLang="zh-CN" sz="1200" b="1" dirty="0">
                          <a:solidFill>
                            <a:schemeClr val="tx1">
                              <a:lumMod val="85000"/>
                              <a:lumOff val="15000"/>
                            </a:schemeClr>
                          </a:solidFill>
                          <a:latin typeface="Adobe Garamond Pro Bold" panose="02020702060506020403" pitchFamily="18" charset="0"/>
                        </a:rPr>
                        <a:t>Slip Resistant </a:t>
                      </a:r>
                      <a:endParaRPr lang="zh-CN" altLang="en-US" sz="1200" b="1" dirty="0">
                        <a:solidFill>
                          <a:schemeClr val="tx1">
                            <a:lumMod val="85000"/>
                            <a:lumOff val="15000"/>
                          </a:schemeClr>
                        </a:solidFill>
                        <a:latin typeface="Adobe Garamond Pro Bold" panose="02020702060506020403" pitchFamily="18" charset="0"/>
                      </a:endParaRPr>
                    </a:p>
                  </a:txBody>
                  <a:tcPr>
                    <a:lnL w="12700" cmpd="sng">
                      <a:noFill/>
                      <a:prstDash val="soli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altLang="zh-CN" sz="1200" b="1" dirty="0">
                          <a:solidFill>
                            <a:schemeClr val="tx1">
                              <a:lumMod val="85000"/>
                              <a:lumOff val="15000"/>
                            </a:schemeClr>
                          </a:solidFill>
                          <a:latin typeface="Adobe Garamond Pro Bold" panose="02020702060506020403" pitchFamily="18" charset="0"/>
                        </a:rPr>
                        <a:t>P3 </a:t>
                      </a:r>
                      <a:endParaRPr lang="zh-CN" altLang="en-US" sz="1200" b="1" dirty="0">
                        <a:solidFill>
                          <a:schemeClr val="tx1">
                            <a:lumMod val="85000"/>
                            <a:lumOff val="15000"/>
                          </a:schemeClr>
                        </a:solidFill>
                        <a:latin typeface="Adobe Garamond Pro Bold" panose="02020702060506020403" pitchFamily="18" charset="0"/>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942175625"/>
                  </a:ext>
                </a:extLst>
              </a:tr>
              <a:tr h="287184">
                <a:tc>
                  <a:txBody>
                    <a:bodyPr/>
                    <a:lstStyle/>
                    <a:p>
                      <a:r>
                        <a:rPr lang="en-US" altLang="zh-CN" sz="1200" b="1" dirty="0">
                          <a:solidFill>
                            <a:schemeClr val="tx1">
                              <a:lumMod val="85000"/>
                              <a:lumOff val="15000"/>
                            </a:schemeClr>
                          </a:solidFill>
                          <a:latin typeface="Adobe Garamond Pro Bold" panose="02020702060506020403" pitchFamily="18" charset="0"/>
                        </a:rPr>
                        <a:t>Wear Layer Domestic Warranty</a:t>
                      </a:r>
                      <a:endParaRPr lang="zh-CN" altLang="en-US" sz="1200" b="1" dirty="0">
                        <a:solidFill>
                          <a:schemeClr val="tx1">
                            <a:lumMod val="85000"/>
                            <a:lumOff val="15000"/>
                          </a:schemeClr>
                        </a:solidFill>
                        <a:latin typeface="Adobe Garamond Pro Bold" panose="02020702060506020403" pitchFamily="18" charset="0"/>
                      </a:endParaRPr>
                    </a:p>
                  </a:txBody>
                  <a:tcPr>
                    <a:lnL w="12700" cmpd="sng">
                      <a:noFill/>
                      <a:prstDash val="soli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altLang="zh-CN" sz="1200" b="1" dirty="0">
                          <a:solidFill>
                            <a:schemeClr val="tx1">
                              <a:lumMod val="85000"/>
                              <a:lumOff val="15000"/>
                            </a:schemeClr>
                          </a:solidFill>
                          <a:latin typeface="Adobe Garamond Pro Bold" panose="02020702060506020403" pitchFamily="18" charset="0"/>
                        </a:rPr>
                        <a:t>5 Years </a:t>
                      </a:r>
                      <a:endParaRPr lang="zh-CN" altLang="en-US" sz="1200" b="1" dirty="0">
                        <a:solidFill>
                          <a:schemeClr val="tx1">
                            <a:lumMod val="85000"/>
                            <a:lumOff val="15000"/>
                          </a:schemeClr>
                        </a:solidFill>
                        <a:latin typeface="Adobe Garamond Pro Bold" panose="02020702060506020403" pitchFamily="18" charset="0"/>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939492178"/>
                  </a:ext>
                </a:extLst>
              </a:tr>
              <a:tr h="287184">
                <a:tc>
                  <a:txBody>
                    <a:bodyPr/>
                    <a:lstStyle/>
                    <a:p>
                      <a:r>
                        <a:rPr lang="en-US" altLang="zh-CN" sz="1200" b="1" dirty="0">
                          <a:solidFill>
                            <a:schemeClr val="tx1">
                              <a:lumMod val="85000"/>
                              <a:lumOff val="15000"/>
                            </a:schemeClr>
                          </a:solidFill>
                          <a:latin typeface="Adobe Garamond Pro Bold" panose="02020702060506020403" pitchFamily="18" charset="0"/>
                        </a:rPr>
                        <a:t>Structural Domestic Warranty</a:t>
                      </a:r>
                      <a:endParaRPr lang="zh-CN" altLang="en-US" sz="1200" b="1" dirty="0">
                        <a:solidFill>
                          <a:schemeClr val="tx1">
                            <a:lumMod val="85000"/>
                            <a:lumOff val="15000"/>
                          </a:schemeClr>
                        </a:solidFill>
                        <a:latin typeface="Adobe Garamond Pro Bold" panose="02020702060506020403" pitchFamily="18" charset="0"/>
                      </a:endParaRPr>
                    </a:p>
                  </a:txBody>
                  <a:tcPr>
                    <a:lnL w="12700" cmpd="sng">
                      <a:noFill/>
                      <a:prstDash val="soli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altLang="zh-CN" sz="1200" b="1" dirty="0">
                          <a:solidFill>
                            <a:schemeClr val="tx1">
                              <a:lumMod val="85000"/>
                              <a:lumOff val="15000"/>
                            </a:schemeClr>
                          </a:solidFill>
                          <a:latin typeface="Adobe Garamond Pro Bold" panose="02020702060506020403" pitchFamily="18" charset="0"/>
                        </a:rPr>
                        <a:t>25 Years</a:t>
                      </a:r>
                      <a:endParaRPr lang="zh-CN" altLang="en-US" sz="1200" b="1" dirty="0">
                        <a:solidFill>
                          <a:schemeClr val="tx1">
                            <a:lumMod val="85000"/>
                            <a:lumOff val="15000"/>
                          </a:schemeClr>
                        </a:solidFill>
                        <a:latin typeface="Adobe Garamond Pro Bold" panose="02020702060506020403" pitchFamily="18" charset="0"/>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060697152"/>
                  </a:ext>
                </a:extLst>
              </a:tr>
            </a:tbl>
          </a:graphicData>
        </a:graphic>
      </p:graphicFrame>
      <p:sp>
        <p:nvSpPr>
          <p:cNvPr id="2" name="TextBox 1">
            <a:extLst>
              <a:ext uri="{FF2B5EF4-FFF2-40B4-BE49-F238E27FC236}">
                <a16:creationId xmlns:a16="http://schemas.microsoft.com/office/drawing/2014/main" id="{2A58A5F2-7DD5-069B-47AB-D47DCA7B7585}"/>
              </a:ext>
            </a:extLst>
          </p:cNvPr>
          <p:cNvSpPr txBox="1"/>
          <p:nvPr/>
        </p:nvSpPr>
        <p:spPr>
          <a:xfrm>
            <a:off x="2134306" y="1106948"/>
            <a:ext cx="1961627" cy="461665"/>
          </a:xfrm>
          <a:prstGeom prst="rect">
            <a:avLst/>
          </a:prstGeom>
          <a:noFill/>
        </p:spPr>
        <p:txBody>
          <a:bodyPr wrap="none" rtlCol="0">
            <a:spAutoFit/>
          </a:bodyPr>
          <a:lstStyle/>
          <a:p>
            <a:r>
              <a:rPr lang="en-US" sz="2400" dirty="0"/>
              <a:t>Product Detail</a:t>
            </a:r>
          </a:p>
        </p:txBody>
      </p:sp>
    </p:spTree>
    <p:extLst>
      <p:ext uri="{BB962C8B-B14F-4D97-AF65-F5344CB8AC3E}">
        <p14:creationId xmlns:p14="http://schemas.microsoft.com/office/powerpoint/2010/main" val="3762921509"/>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Office Theme</Template>
  <TotalTime>3360</TotalTime>
  <Words>228</Words>
  <Application>Microsoft Office PowerPoint</Application>
  <PresentationFormat>A4 Paper (210x297 mm)</PresentationFormat>
  <Paragraphs>61</Paragraphs>
  <Slides>2</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vt:i4>
      </vt:variant>
    </vt:vector>
  </HeadingPairs>
  <TitlesOfParts>
    <vt:vector size="8" baseType="lpstr">
      <vt:lpstr>Adobe Garamond Pro Bold</vt:lpstr>
      <vt:lpstr>Aptos</vt:lpstr>
      <vt:lpstr>Arial</vt:lpstr>
      <vt:lpstr>Calibri</vt:lpstr>
      <vt:lpstr>Calibri Light</vt:lpstr>
      <vt:lpstr>Office Theme</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于 鸿池</dc:creator>
  <cp:lastModifiedBy>yavuz yaman</cp:lastModifiedBy>
  <cp:revision>28</cp:revision>
  <cp:lastPrinted>2021-05-18T04:15:08Z</cp:lastPrinted>
  <dcterms:created xsi:type="dcterms:W3CDTF">2021-05-18T02:46:33Z</dcterms:created>
  <dcterms:modified xsi:type="dcterms:W3CDTF">2026-02-18T04:26:14Z</dcterms:modified>
</cp:coreProperties>
</file>