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40" d="100"/>
          <a:sy n="40" d="100"/>
        </p:scale>
        <p:origin x="21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2/19/2026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descr="Background pattern&#10;&#10;Description automatically generated">
            <a:extLst>
              <a:ext uri="{FF2B5EF4-FFF2-40B4-BE49-F238E27FC236}">
                <a16:creationId xmlns:a16="http://schemas.microsoft.com/office/drawing/2014/main" id="{D43807AB-31CB-4067-84CB-66EE39D49CC9}"/>
              </a:ext>
            </a:extLst>
          </p:cNvPr>
          <p:cNvPicPr>
            <a:picLocks noChangeAspect="1"/>
          </p:cNvPicPr>
          <p:nvPr/>
        </p:nvPicPr>
        <p:blipFill rotWithShape="1">
          <a:blip r:embed="rId3">
            <a:extLst>
              <a:ext uri="{28A0092B-C50C-407E-A947-70E740481C1C}">
                <a14:useLocalDpi xmlns:a14="http://schemas.microsoft.com/office/drawing/2010/main" val="0"/>
              </a:ext>
            </a:extLst>
          </a:blip>
          <a:srcRect t="7283" b="7669"/>
          <a:stretch/>
        </p:blipFill>
        <p:spPr>
          <a:xfrm>
            <a:off x="419668" y="962025"/>
            <a:ext cx="6018663" cy="3198257"/>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138260"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BROWN</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982143054"/>
              </p:ext>
            </p:extLst>
          </p:nvPr>
        </p:nvGraphicFramePr>
        <p:xfrm>
          <a:off x="423756" y="4867922"/>
          <a:ext cx="6018664" cy="377798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( 4 mm veneer)</a:t>
                      </a:r>
                    </a:p>
                    <a:p>
                      <a:r>
                        <a:rPr lang="en-US" altLang="zh-CN" sz="1200" dirty="0">
                          <a:solidFill>
                            <a:schemeClr val="tx1">
                              <a:lumMod val="85000"/>
                              <a:lumOff val="15000"/>
                            </a:schemeClr>
                          </a:solidFill>
                          <a:latin typeface="Adobe Garamond Pro Bold" panose="02020702060506020403" pitchFamily="18" charset="0"/>
                        </a:rPr>
                        <a:t>14/1.2*190*1900 mm (1.2mm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 or 2.166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37977932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3360</TotalTime>
  <Words>167</Words>
  <Application>Microsoft Office PowerPoint</Application>
  <PresentationFormat>A4 Paper (210x297 mm)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Garamond Pro Bold</vt: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2026-02-19T01:57:51Z</dcterms:modified>
</cp:coreProperties>
</file>