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varScale="1">
        <p:scale>
          <a:sx n="41" d="100"/>
          <a:sy n="41" d="100"/>
        </p:scale>
        <p:origin x="20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2/19/2026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58D7B-81EC-C27B-E3E4-7773375ECDC3}"/>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CE0A82F-842B-D4FE-1FFF-D1A5D35C7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65199062-C247-720F-FAF2-F50B431CCD0C}"/>
              </a:ext>
            </a:extLst>
          </p:cNvPr>
          <p:cNvSpPr txBox="1"/>
          <p:nvPr/>
        </p:nvSpPr>
        <p:spPr>
          <a:xfrm>
            <a:off x="342900" y="4475169"/>
            <a:ext cx="2852063"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EUROPEAN ENGINEERED OAK</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48B6F503-D254-E806-4307-7C56E8B7356D}"/>
              </a:ext>
            </a:extLst>
          </p:cNvPr>
          <p:cNvSpPr txBox="1"/>
          <p:nvPr/>
        </p:nvSpPr>
        <p:spPr>
          <a:xfrm>
            <a:off x="342900" y="4160282"/>
            <a:ext cx="5287088"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MANHATTAN BROWN - HERRINGBONE</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32D10839-1F42-F9F9-490E-5539522F5E71}"/>
              </a:ext>
            </a:extLst>
          </p:cNvPr>
          <p:cNvGraphicFramePr>
            <a:graphicFrameLocks noGrp="1"/>
          </p:cNvGraphicFramePr>
          <p:nvPr>
            <p:extLst>
              <p:ext uri="{D42A27DB-BD31-4B8C-83A1-F6EECF244321}">
                <p14:modId xmlns:p14="http://schemas.microsoft.com/office/powerpoint/2010/main" val="2184617507"/>
              </p:ext>
            </p:extLst>
          </p:nvPr>
        </p:nvGraphicFramePr>
        <p:xfrm>
          <a:off x="423756" y="4867922"/>
          <a:ext cx="6018664" cy="359510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Wood Species</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European Oak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14/4*150*750 mm (4mm veneer)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1.35 sqm/pack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Short Boards</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N</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0500262"/>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Grading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ABC</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859040"/>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Tongue &amp; Groove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Lacquer, Water Resistance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Direct Stick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CHF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5.3 kW/m²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US" altLang="zh-CN" sz="1200" dirty="0">
                          <a:solidFill>
                            <a:schemeClr val="tx1">
                              <a:lumMod val="85000"/>
                              <a:lumOff val="15000"/>
                            </a:schemeClr>
                          </a:solidFill>
                          <a:latin typeface="Adobe Garamond Pro Bold" panose="02020702060506020403" pitchFamily="18" charset="0"/>
                        </a:rPr>
                        <a:t>Fire Test Smoke Value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Mean 35% min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Slip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P3 (AS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175625"/>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AB542774-3AD8-1E8C-ACF3-A57C5FBE4EBD}"/>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As timber is a natural product,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4" name="Picture 3" descr="A close-up of a wood floor with Nazca Lines in the background&#10;&#10;AI-generated content may be incorrect.">
            <a:extLst>
              <a:ext uri="{FF2B5EF4-FFF2-40B4-BE49-F238E27FC236}">
                <a16:creationId xmlns:a16="http://schemas.microsoft.com/office/drawing/2014/main" id="{D30193DD-6D12-7A5A-182A-994E3370B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958293"/>
            <a:ext cx="6018665" cy="3201989"/>
          </a:xfrm>
          <a:prstGeom prst="rect">
            <a:avLst/>
          </a:prstGeom>
        </p:spPr>
      </p:pic>
    </p:spTree>
    <p:extLst>
      <p:ext uri="{BB962C8B-B14F-4D97-AF65-F5344CB8AC3E}">
        <p14:creationId xmlns:p14="http://schemas.microsoft.com/office/powerpoint/2010/main" val="504547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3356</TotalTime>
  <Words>155</Words>
  <Application>Microsoft Office PowerPoint</Application>
  <PresentationFormat>A4 Paper (210x297 mm)</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28</cp:revision>
  <cp:lastPrinted>2021-05-18T04:15:08Z</cp:lastPrinted>
  <dcterms:created xsi:type="dcterms:W3CDTF">2021-05-18T02:46:33Z</dcterms:created>
  <dcterms:modified xsi:type="dcterms:W3CDTF">2026-02-19T02:10:38Z</dcterms:modified>
</cp:coreProperties>
</file>